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7" r:id="rId6"/>
    <p:sldId id="259" r:id="rId7"/>
    <p:sldId id="258" r:id="rId8"/>
    <p:sldId id="275" r:id="rId9"/>
    <p:sldId id="277" r:id="rId10"/>
    <p:sldId id="276" r:id="rId11"/>
    <p:sldId id="278" r:id="rId12"/>
    <p:sldId id="279" r:id="rId13"/>
    <p:sldId id="280" r:id="rId14"/>
    <p:sldId id="282" r:id="rId15"/>
    <p:sldId id="283" r:id="rId16"/>
    <p:sldId id="284" r:id="rId17"/>
    <p:sldId id="274" r:id="rId18"/>
    <p:sldId id="281" r:id="rId19"/>
    <p:sldId id="273" r:id="rId20"/>
    <p:sldId id="2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oppert, Maranda" initials="SM" lastIdx="4" clrIdx="0">
    <p:extLst>
      <p:ext uri="{19B8F6BF-5375-455C-9EA6-DF929625EA0E}">
        <p15:presenceInfo xmlns:p15="http://schemas.microsoft.com/office/powerpoint/2012/main" userId="S-1-5-21-220523388-413027322-725345543-1308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8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D0B785-75A3-DEC4-F065-816E4511135A}" v="4" dt="2025-08-07T18:56:02.3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pati, Amelia" userId="S::alapaa@montgomerycountymd.gov::5f2b95c4-fdbd-4337-83a1-6ed4569038c0" providerId="AD" clId="Web-{0CDCEDEC-E578-A512-D4CD-B0F548992A9C}"/>
    <pc:docChg chg="modSld">
      <pc:chgData name="Alapati, Amelia" userId="S::alapaa@montgomerycountymd.gov::5f2b95c4-fdbd-4337-83a1-6ed4569038c0" providerId="AD" clId="Web-{0CDCEDEC-E578-A512-D4CD-B0F548992A9C}" dt="2025-07-26T17:48:47.103" v="14" actId="14100"/>
      <pc:docMkLst>
        <pc:docMk/>
      </pc:docMkLst>
      <pc:sldChg chg="modSp">
        <pc:chgData name="Alapati, Amelia" userId="S::alapaa@montgomerycountymd.gov::5f2b95c4-fdbd-4337-83a1-6ed4569038c0" providerId="AD" clId="Web-{0CDCEDEC-E578-A512-D4CD-B0F548992A9C}" dt="2025-07-26T17:46:51.881" v="3" actId="20577"/>
        <pc:sldMkLst>
          <pc:docMk/>
          <pc:sldMk cId="4047581476" sldId="276"/>
        </pc:sldMkLst>
        <pc:spChg chg="mod">
          <ac:chgData name="Alapati, Amelia" userId="S::alapaa@montgomerycountymd.gov::5f2b95c4-fdbd-4337-83a1-6ed4569038c0" providerId="AD" clId="Web-{0CDCEDEC-E578-A512-D4CD-B0F548992A9C}" dt="2025-07-26T17:46:51.881" v="3" actId="20577"/>
          <ac:spMkLst>
            <pc:docMk/>
            <pc:sldMk cId="4047581476" sldId="276"/>
            <ac:spMk id="4" creationId="{3ED5C6AC-9734-1F13-4B1E-6B12F5E87F0B}"/>
          </ac:spMkLst>
        </pc:spChg>
      </pc:sldChg>
      <pc:sldChg chg="modSp">
        <pc:chgData name="Alapati, Amelia" userId="S::alapaa@montgomerycountymd.gov::5f2b95c4-fdbd-4337-83a1-6ed4569038c0" providerId="AD" clId="Web-{0CDCEDEC-E578-A512-D4CD-B0F548992A9C}" dt="2025-07-26T17:48:47.103" v="14" actId="14100"/>
        <pc:sldMkLst>
          <pc:docMk/>
          <pc:sldMk cId="3369045716" sldId="279"/>
        </pc:sldMkLst>
        <pc:spChg chg="mod">
          <ac:chgData name="Alapati, Amelia" userId="S::alapaa@montgomerycountymd.gov::5f2b95c4-fdbd-4337-83a1-6ed4569038c0" providerId="AD" clId="Web-{0CDCEDEC-E578-A512-D4CD-B0F548992A9C}" dt="2025-07-26T17:48:47.103" v="14" actId="14100"/>
          <ac:spMkLst>
            <pc:docMk/>
            <pc:sldMk cId="3369045716" sldId="279"/>
            <ac:spMk id="7" creationId="{D7D08AE1-4AA0-89F4-C8E2-243FD891AFDA}"/>
          </ac:spMkLst>
        </pc:spChg>
        <pc:spChg chg="mod">
          <ac:chgData name="Alapati, Amelia" userId="S::alapaa@montgomerycountymd.gov::5f2b95c4-fdbd-4337-83a1-6ed4569038c0" providerId="AD" clId="Web-{0CDCEDEC-E578-A512-D4CD-B0F548992A9C}" dt="2025-07-26T17:48:29.275" v="12" actId="20577"/>
          <ac:spMkLst>
            <pc:docMk/>
            <pc:sldMk cId="3369045716" sldId="279"/>
            <ac:spMk id="8" creationId="{79FEBF8F-A73B-5B63-A442-88C9DA839713}"/>
          </ac:spMkLst>
        </pc:spChg>
        <pc:spChg chg="mod">
          <ac:chgData name="Alapati, Amelia" userId="S::alapaa@montgomerycountymd.gov::5f2b95c4-fdbd-4337-83a1-6ed4569038c0" providerId="AD" clId="Web-{0CDCEDEC-E578-A512-D4CD-B0F548992A9C}" dt="2025-07-26T17:48:22.822" v="10" actId="20577"/>
          <ac:spMkLst>
            <pc:docMk/>
            <pc:sldMk cId="3369045716" sldId="279"/>
            <ac:spMk id="17" creationId="{1474CCEE-43C5-49BE-A90A-372AB6BF8EC9}"/>
          </ac:spMkLst>
        </pc:spChg>
      </pc:sldChg>
    </pc:docChg>
  </pc:docChgLst>
  <pc:docChgLst>
    <pc:chgData name="Alapati, Amelia" userId="S::alapaa@montgomerycountymd.gov::5f2b95c4-fdbd-4337-83a1-6ed4569038c0" providerId="AD" clId="Web-{503E06D4-D1D8-5059-15CB-A3A940C12AE2}"/>
    <pc:docChg chg="modSld">
      <pc:chgData name="Alapati, Amelia" userId="S::alapaa@montgomerycountymd.gov::5f2b95c4-fdbd-4337-83a1-6ed4569038c0" providerId="AD" clId="Web-{503E06D4-D1D8-5059-15CB-A3A940C12AE2}" dt="2025-07-17T22:31:54.817" v="347" actId="14100"/>
      <pc:docMkLst>
        <pc:docMk/>
      </pc:docMkLst>
      <pc:sldChg chg="modSp">
        <pc:chgData name="Alapati, Amelia" userId="S::alapaa@montgomerycountymd.gov::5f2b95c4-fdbd-4337-83a1-6ed4569038c0" providerId="AD" clId="Web-{503E06D4-D1D8-5059-15CB-A3A940C12AE2}" dt="2025-07-17T20:56:34.942" v="30" actId="1076"/>
        <pc:sldMkLst>
          <pc:docMk/>
          <pc:sldMk cId="3371618504" sldId="258"/>
        </pc:sldMkLst>
        <pc:spChg chg="mod">
          <ac:chgData name="Alapati, Amelia" userId="S::alapaa@montgomerycountymd.gov::5f2b95c4-fdbd-4337-83a1-6ed4569038c0" providerId="AD" clId="Web-{503E06D4-D1D8-5059-15CB-A3A940C12AE2}" dt="2025-07-17T20:56:34.942" v="30" actId="1076"/>
          <ac:spMkLst>
            <pc:docMk/>
            <pc:sldMk cId="3371618504" sldId="258"/>
            <ac:spMk id="12" creationId="{7D4BC10A-9B4F-4E58-816C-397F6BF0305C}"/>
          </ac:spMkLst>
        </pc:spChg>
        <pc:picChg chg="mod">
          <ac:chgData name="Alapati, Amelia" userId="S::alapaa@montgomerycountymd.gov::5f2b95c4-fdbd-4337-83a1-6ed4569038c0" providerId="AD" clId="Web-{503E06D4-D1D8-5059-15CB-A3A940C12AE2}" dt="2025-07-17T20:56:31.770" v="29" actId="1076"/>
          <ac:picMkLst>
            <pc:docMk/>
            <pc:sldMk cId="3371618504" sldId="258"/>
            <ac:picMk id="8" creationId="{54D5C871-65AF-2716-5DF6-1E20DD1F9817}"/>
          </ac:picMkLst>
        </pc:picChg>
      </pc:sldChg>
      <pc:sldChg chg="modSp">
        <pc:chgData name="Alapati, Amelia" userId="S::alapaa@montgomerycountymd.gov::5f2b95c4-fdbd-4337-83a1-6ed4569038c0" providerId="AD" clId="Web-{503E06D4-D1D8-5059-15CB-A3A940C12AE2}" dt="2025-07-17T21:00:31.972" v="94" actId="1076"/>
        <pc:sldMkLst>
          <pc:docMk/>
          <pc:sldMk cId="2344952338" sldId="275"/>
        </pc:sldMkLst>
        <pc:spChg chg="mod">
          <ac:chgData name="Alapati, Amelia" userId="S::alapaa@montgomerycountymd.gov::5f2b95c4-fdbd-4337-83a1-6ed4569038c0" providerId="AD" clId="Web-{503E06D4-D1D8-5059-15CB-A3A940C12AE2}" dt="2025-07-17T21:00:31.972" v="94" actId="1076"/>
          <ac:spMkLst>
            <pc:docMk/>
            <pc:sldMk cId="2344952338" sldId="275"/>
            <ac:spMk id="5" creationId="{2E255A62-ED88-465D-8746-3138DC0A89D8}"/>
          </ac:spMkLst>
        </pc:spChg>
        <pc:spChg chg="mod">
          <ac:chgData name="Alapati, Amelia" userId="S::alapaa@montgomerycountymd.gov::5f2b95c4-fdbd-4337-83a1-6ed4569038c0" providerId="AD" clId="Web-{503E06D4-D1D8-5059-15CB-A3A940C12AE2}" dt="2025-07-17T21:00:28.940" v="93" actId="1076"/>
          <ac:spMkLst>
            <pc:docMk/>
            <pc:sldMk cId="2344952338" sldId="275"/>
            <ac:spMk id="8" creationId="{8AA31A96-4112-4C73-AE20-4BECAE91C5A5}"/>
          </ac:spMkLst>
        </pc:spChg>
      </pc:sldChg>
      <pc:sldChg chg="modSp modNotes">
        <pc:chgData name="Alapati, Amelia" userId="S::alapaa@montgomerycountymd.gov::5f2b95c4-fdbd-4337-83a1-6ed4569038c0" providerId="AD" clId="Web-{503E06D4-D1D8-5059-15CB-A3A940C12AE2}" dt="2025-07-17T21:04:55.595" v="132"/>
        <pc:sldMkLst>
          <pc:docMk/>
          <pc:sldMk cId="4047581476" sldId="276"/>
        </pc:sldMkLst>
        <pc:spChg chg="mod">
          <ac:chgData name="Alapati, Amelia" userId="S::alapaa@montgomerycountymd.gov::5f2b95c4-fdbd-4337-83a1-6ed4569038c0" providerId="AD" clId="Web-{503E06D4-D1D8-5059-15CB-A3A940C12AE2}" dt="2025-07-17T21:02:23.440" v="117" actId="20577"/>
          <ac:spMkLst>
            <pc:docMk/>
            <pc:sldMk cId="4047581476" sldId="276"/>
            <ac:spMk id="7" creationId="{4CDDD6B0-49A9-0CE2-BB0B-477868EE697D}"/>
          </ac:spMkLst>
        </pc:spChg>
        <pc:picChg chg="mod">
          <ac:chgData name="Alapati, Amelia" userId="S::alapaa@montgomerycountymd.gov::5f2b95c4-fdbd-4337-83a1-6ed4569038c0" providerId="AD" clId="Web-{503E06D4-D1D8-5059-15CB-A3A940C12AE2}" dt="2025-07-17T21:01:39.018" v="101" actId="1076"/>
          <ac:picMkLst>
            <pc:docMk/>
            <pc:sldMk cId="4047581476" sldId="276"/>
            <ac:picMk id="6" creationId="{8DFC1125-147E-BA87-4163-DB4C0156F5F4}"/>
          </ac:picMkLst>
        </pc:picChg>
      </pc:sldChg>
      <pc:sldChg chg="modSp">
        <pc:chgData name="Alapati, Amelia" userId="S::alapaa@montgomerycountymd.gov::5f2b95c4-fdbd-4337-83a1-6ed4569038c0" providerId="AD" clId="Web-{503E06D4-D1D8-5059-15CB-A3A940C12AE2}" dt="2025-07-17T21:07:31.578" v="163" actId="1076"/>
        <pc:sldMkLst>
          <pc:docMk/>
          <pc:sldMk cId="1663240055" sldId="278"/>
        </pc:sldMkLst>
        <pc:spChg chg="mod">
          <ac:chgData name="Alapati, Amelia" userId="S::alapaa@montgomerycountymd.gov::5f2b95c4-fdbd-4337-83a1-6ed4569038c0" providerId="AD" clId="Web-{503E06D4-D1D8-5059-15CB-A3A940C12AE2}" dt="2025-07-17T21:07:29.594" v="162" actId="20577"/>
          <ac:spMkLst>
            <pc:docMk/>
            <pc:sldMk cId="1663240055" sldId="278"/>
            <ac:spMk id="5" creationId="{2E255A62-ED88-465D-8746-3138DC0A89D8}"/>
          </ac:spMkLst>
        </pc:spChg>
        <pc:picChg chg="mod">
          <ac:chgData name="Alapati, Amelia" userId="S::alapaa@montgomerycountymd.gov::5f2b95c4-fdbd-4337-83a1-6ed4569038c0" providerId="AD" clId="Web-{503E06D4-D1D8-5059-15CB-A3A940C12AE2}" dt="2025-07-17T21:07:31.578" v="163" actId="1076"/>
          <ac:picMkLst>
            <pc:docMk/>
            <pc:sldMk cId="1663240055" sldId="278"/>
            <ac:picMk id="10" creationId="{BC691BA3-7470-7993-2DC7-F187B6950411}"/>
          </ac:picMkLst>
        </pc:picChg>
      </pc:sldChg>
      <pc:sldChg chg="modSp">
        <pc:chgData name="Alapati, Amelia" userId="S::alapaa@montgomerycountymd.gov::5f2b95c4-fdbd-4337-83a1-6ed4569038c0" providerId="AD" clId="Web-{503E06D4-D1D8-5059-15CB-A3A940C12AE2}" dt="2025-07-17T22:31:54.817" v="347" actId="14100"/>
        <pc:sldMkLst>
          <pc:docMk/>
          <pc:sldMk cId="3817998931" sldId="280"/>
        </pc:sldMkLst>
        <pc:spChg chg="mod">
          <ac:chgData name="Alapati, Amelia" userId="S::alapaa@montgomerycountymd.gov::5f2b95c4-fdbd-4337-83a1-6ed4569038c0" providerId="AD" clId="Web-{503E06D4-D1D8-5059-15CB-A3A940C12AE2}" dt="2025-07-17T22:31:41.239" v="345" actId="1076"/>
          <ac:spMkLst>
            <pc:docMk/>
            <pc:sldMk cId="3817998931" sldId="280"/>
            <ac:spMk id="2" creationId="{51F8F01C-4A5C-267B-6043-8145779DBBD6}"/>
          </ac:spMkLst>
        </pc:spChg>
        <pc:spChg chg="mod">
          <ac:chgData name="Alapati, Amelia" userId="S::alapaa@montgomerycountymd.gov::5f2b95c4-fdbd-4337-83a1-6ed4569038c0" providerId="AD" clId="Web-{503E06D4-D1D8-5059-15CB-A3A940C12AE2}" dt="2025-07-17T21:19:08.183" v="298" actId="1076"/>
          <ac:spMkLst>
            <pc:docMk/>
            <pc:sldMk cId="3817998931" sldId="280"/>
            <ac:spMk id="11" creationId="{B6BA6E89-3DE3-4E38-8DF3-17F5064B9515}"/>
          </ac:spMkLst>
        </pc:spChg>
        <pc:spChg chg="mod">
          <ac:chgData name="Alapati, Amelia" userId="S::alapaa@montgomerycountymd.gov::5f2b95c4-fdbd-4337-83a1-6ed4569038c0" providerId="AD" clId="Web-{503E06D4-D1D8-5059-15CB-A3A940C12AE2}" dt="2025-07-17T22:31:54.817" v="347" actId="14100"/>
          <ac:spMkLst>
            <pc:docMk/>
            <pc:sldMk cId="3817998931" sldId="280"/>
            <ac:spMk id="13" creationId="{97A9C445-2509-2653-E20E-7F967BEADBE6}"/>
          </ac:spMkLst>
        </pc:spChg>
        <pc:spChg chg="mod">
          <ac:chgData name="Alapati, Amelia" userId="S::alapaa@montgomerycountymd.gov::5f2b95c4-fdbd-4337-83a1-6ed4569038c0" providerId="AD" clId="Web-{503E06D4-D1D8-5059-15CB-A3A940C12AE2}" dt="2025-07-17T21:19:20.152" v="301" actId="1076"/>
          <ac:spMkLst>
            <pc:docMk/>
            <pc:sldMk cId="3817998931" sldId="280"/>
            <ac:spMk id="14" creationId="{1AFB20FD-3E37-1306-60AE-09A930B2E266}"/>
          </ac:spMkLst>
        </pc:spChg>
        <pc:picChg chg="mod">
          <ac:chgData name="Alapati, Amelia" userId="S::alapaa@montgomerycountymd.gov::5f2b95c4-fdbd-4337-83a1-6ed4569038c0" providerId="AD" clId="Web-{503E06D4-D1D8-5059-15CB-A3A940C12AE2}" dt="2025-07-17T21:18:59.762" v="296" actId="1076"/>
          <ac:picMkLst>
            <pc:docMk/>
            <pc:sldMk cId="3817998931" sldId="280"/>
            <ac:picMk id="15" creationId="{7E1FD7C1-3192-1041-A4B2-963C0588BF46}"/>
          </ac:picMkLst>
        </pc:picChg>
      </pc:sldChg>
      <pc:sldChg chg="modSp">
        <pc:chgData name="Alapati, Amelia" userId="S::alapaa@montgomerycountymd.gov::5f2b95c4-fdbd-4337-83a1-6ed4569038c0" providerId="AD" clId="Web-{503E06D4-D1D8-5059-15CB-A3A940C12AE2}" dt="2025-07-17T22:04:45.838" v="322" actId="1076"/>
        <pc:sldMkLst>
          <pc:docMk/>
          <pc:sldMk cId="1332082474" sldId="282"/>
        </pc:sldMkLst>
        <pc:spChg chg="mod">
          <ac:chgData name="Alapati, Amelia" userId="S::alapaa@montgomerycountymd.gov::5f2b95c4-fdbd-4337-83a1-6ed4569038c0" providerId="AD" clId="Web-{503E06D4-D1D8-5059-15CB-A3A940C12AE2}" dt="2025-07-17T21:11:09.546" v="220" actId="1076"/>
          <ac:spMkLst>
            <pc:docMk/>
            <pc:sldMk cId="1332082474" sldId="282"/>
            <ac:spMk id="3" creationId="{D34A0050-3DB3-82D1-C249-6E15486C6859}"/>
          </ac:spMkLst>
        </pc:spChg>
        <pc:spChg chg="mod">
          <ac:chgData name="Alapati, Amelia" userId="S::alapaa@montgomerycountymd.gov::5f2b95c4-fdbd-4337-83a1-6ed4569038c0" providerId="AD" clId="Web-{503E06D4-D1D8-5059-15CB-A3A940C12AE2}" dt="2025-07-17T21:09:20.312" v="188" actId="1076"/>
          <ac:spMkLst>
            <pc:docMk/>
            <pc:sldMk cId="1332082474" sldId="282"/>
            <ac:spMk id="11" creationId="{095F7811-BF69-8C60-2686-931FEF604A76}"/>
          </ac:spMkLst>
        </pc:spChg>
        <pc:spChg chg="mod">
          <ac:chgData name="Alapati, Amelia" userId="S::alapaa@montgomerycountymd.gov::5f2b95c4-fdbd-4337-83a1-6ed4569038c0" providerId="AD" clId="Web-{503E06D4-D1D8-5059-15CB-A3A940C12AE2}" dt="2025-07-17T22:04:45.838" v="322" actId="1076"/>
          <ac:spMkLst>
            <pc:docMk/>
            <pc:sldMk cId="1332082474" sldId="282"/>
            <ac:spMk id="13" creationId="{EC3E741E-FB95-3C3C-0657-C5216A008B40}"/>
          </ac:spMkLst>
        </pc:spChg>
        <pc:spChg chg="mod">
          <ac:chgData name="Alapati, Amelia" userId="S::alapaa@montgomerycountymd.gov::5f2b95c4-fdbd-4337-83a1-6ed4569038c0" providerId="AD" clId="Web-{503E06D4-D1D8-5059-15CB-A3A940C12AE2}" dt="2025-07-17T21:11:20.561" v="223" actId="1076"/>
          <ac:spMkLst>
            <pc:docMk/>
            <pc:sldMk cId="1332082474" sldId="282"/>
            <ac:spMk id="19" creationId="{82384118-F067-E517-DE09-579431DE89EA}"/>
          </ac:spMkLst>
        </pc:spChg>
        <pc:picChg chg="mod">
          <ac:chgData name="Alapati, Amelia" userId="S::alapaa@montgomerycountymd.gov::5f2b95c4-fdbd-4337-83a1-6ed4569038c0" providerId="AD" clId="Web-{503E06D4-D1D8-5059-15CB-A3A940C12AE2}" dt="2025-07-17T21:11:05.530" v="219" actId="1076"/>
          <ac:picMkLst>
            <pc:docMk/>
            <pc:sldMk cId="1332082474" sldId="282"/>
            <ac:picMk id="4" creationId="{F60D94B5-7DA1-38A2-AF78-776C97BE82A5}"/>
          </ac:picMkLst>
        </pc:picChg>
        <pc:picChg chg="mod">
          <ac:chgData name="Alapati, Amelia" userId="S::alapaa@montgomerycountymd.gov::5f2b95c4-fdbd-4337-83a1-6ed4569038c0" providerId="AD" clId="Web-{503E06D4-D1D8-5059-15CB-A3A940C12AE2}" dt="2025-07-17T21:11:15.077" v="222" actId="1076"/>
          <ac:picMkLst>
            <pc:docMk/>
            <pc:sldMk cId="1332082474" sldId="282"/>
            <ac:picMk id="7" creationId="{18B3AE57-03AE-5653-CFB6-DC856B09EFA1}"/>
          </ac:picMkLst>
        </pc:picChg>
        <pc:picChg chg="mod">
          <ac:chgData name="Alapati, Amelia" userId="S::alapaa@montgomerycountymd.gov::5f2b95c4-fdbd-4337-83a1-6ed4569038c0" providerId="AD" clId="Web-{503E06D4-D1D8-5059-15CB-A3A940C12AE2}" dt="2025-07-17T21:09:37.265" v="190" actId="1076"/>
          <ac:picMkLst>
            <pc:docMk/>
            <pc:sldMk cId="1332082474" sldId="282"/>
            <ac:picMk id="16" creationId="{554211D6-C640-AB7C-795E-579780EFD877}"/>
          </ac:picMkLst>
        </pc:picChg>
      </pc:sldChg>
      <pc:sldChg chg="modSp">
        <pc:chgData name="Alapati, Amelia" userId="S::alapaa@montgomerycountymd.gov::5f2b95c4-fdbd-4337-83a1-6ed4569038c0" providerId="AD" clId="Web-{503E06D4-D1D8-5059-15CB-A3A940C12AE2}" dt="2025-07-17T21:15:47.653" v="244" actId="20577"/>
        <pc:sldMkLst>
          <pc:docMk/>
          <pc:sldMk cId="3938639303" sldId="283"/>
        </pc:sldMkLst>
        <pc:spChg chg="mod">
          <ac:chgData name="Alapati, Amelia" userId="S::alapaa@montgomerycountymd.gov::5f2b95c4-fdbd-4337-83a1-6ed4569038c0" providerId="AD" clId="Web-{503E06D4-D1D8-5059-15CB-A3A940C12AE2}" dt="2025-07-17T21:15:47.653" v="244" actId="20577"/>
          <ac:spMkLst>
            <pc:docMk/>
            <pc:sldMk cId="3938639303" sldId="283"/>
            <ac:spMk id="8" creationId="{2B22CED4-530D-991A-4B05-3AF38B4BF1CC}"/>
          </ac:spMkLst>
        </pc:spChg>
      </pc:sldChg>
      <pc:sldChg chg="modSp">
        <pc:chgData name="Alapati, Amelia" userId="S::alapaa@montgomerycountymd.gov::5f2b95c4-fdbd-4337-83a1-6ed4569038c0" providerId="AD" clId="Web-{503E06D4-D1D8-5059-15CB-A3A940C12AE2}" dt="2025-07-17T21:17:05.700" v="275" actId="20577"/>
        <pc:sldMkLst>
          <pc:docMk/>
          <pc:sldMk cId="493532373" sldId="284"/>
        </pc:sldMkLst>
        <pc:spChg chg="mod">
          <ac:chgData name="Alapati, Amelia" userId="S::alapaa@montgomerycountymd.gov::5f2b95c4-fdbd-4337-83a1-6ed4569038c0" providerId="AD" clId="Web-{503E06D4-D1D8-5059-15CB-A3A940C12AE2}" dt="2025-07-17T21:17:05.700" v="275" actId="20577"/>
          <ac:spMkLst>
            <pc:docMk/>
            <pc:sldMk cId="493532373" sldId="284"/>
            <ac:spMk id="11" creationId="{9D5EC71A-FC35-56EA-ABD1-D7AB899A4B77}"/>
          </ac:spMkLst>
        </pc:spChg>
      </pc:sldChg>
    </pc:docChg>
  </pc:docChgLst>
  <pc:docChgLst>
    <pc:chgData name="Alapati, Amelia" userId="S::alapaa@montgomerycountymd.gov::5f2b95c4-fdbd-4337-83a1-6ed4569038c0" providerId="AD" clId="Web-{5349E3DD-68E1-216E-6A3E-83293DC31658}"/>
    <pc:docChg chg="addSld modSld sldOrd">
      <pc:chgData name="Alapati, Amelia" userId="S::alapaa@montgomerycountymd.gov::5f2b95c4-fdbd-4337-83a1-6ed4569038c0" providerId="AD" clId="Web-{5349E3DD-68E1-216E-6A3E-83293DC31658}" dt="2025-07-26T21:42:44.352" v="97" actId="20577"/>
      <pc:docMkLst>
        <pc:docMk/>
      </pc:docMkLst>
      <pc:sldChg chg="addSp delSp modSp ord modNotes">
        <pc:chgData name="Alapati, Amelia" userId="S::alapaa@montgomerycountymd.gov::5f2b95c4-fdbd-4337-83a1-6ed4569038c0" providerId="AD" clId="Web-{5349E3DD-68E1-216E-6A3E-83293DC31658}" dt="2025-07-26T21:42:44.352" v="97" actId="20577"/>
        <pc:sldMkLst>
          <pc:docMk/>
          <pc:sldMk cId="1607798086" sldId="273"/>
        </pc:sldMkLst>
        <pc:spChg chg="mod">
          <ac:chgData name="Alapati, Amelia" userId="S::alapaa@montgomerycountymd.gov::5f2b95c4-fdbd-4337-83a1-6ed4569038c0" providerId="AD" clId="Web-{5349E3DD-68E1-216E-6A3E-83293DC31658}" dt="2025-07-26T21:42:44.352" v="97" actId="20577"/>
          <ac:spMkLst>
            <pc:docMk/>
            <pc:sldMk cId="1607798086" sldId="273"/>
            <ac:spMk id="3" creationId="{51C86C6F-7FCB-4816-81A3-9ECFD2204DA5}"/>
          </ac:spMkLst>
        </pc:spChg>
        <pc:spChg chg="add mod">
          <ac:chgData name="Alapati, Amelia" userId="S::alapaa@montgomerycountymd.gov::5f2b95c4-fdbd-4337-83a1-6ed4569038c0" providerId="AD" clId="Web-{5349E3DD-68E1-216E-6A3E-83293DC31658}" dt="2025-07-26T21:40:32.290" v="95" actId="1076"/>
          <ac:spMkLst>
            <pc:docMk/>
            <pc:sldMk cId="1607798086" sldId="273"/>
            <ac:spMk id="4" creationId="{EE5FDC67-D709-EC8B-DD49-662465C58712}"/>
          </ac:spMkLst>
        </pc:spChg>
      </pc:sldChg>
      <pc:sldChg chg="add replId">
        <pc:chgData name="Alapati, Amelia" userId="S::alapaa@montgomerycountymd.gov::5f2b95c4-fdbd-4337-83a1-6ed4569038c0" providerId="AD" clId="Web-{5349E3DD-68E1-216E-6A3E-83293DC31658}" dt="2025-07-26T21:32:21.635" v="1"/>
        <pc:sldMkLst>
          <pc:docMk/>
          <pc:sldMk cId="2848806450" sldId="285"/>
        </pc:sldMkLst>
      </pc:sldChg>
    </pc:docChg>
  </pc:docChgLst>
  <pc:docChgLst>
    <pc:chgData name="Alapati, Amelia" userId="S::alapaa@montgomerycountymd.gov::5f2b95c4-fdbd-4337-83a1-6ed4569038c0" providerId="AD" clId="Web-{BBF7881A-56CB-CB61-9132-E08E9DFF44A3}"/>
    <pc:docChg chg="modSld">
      <pc:chgData name="Alapati, Amelia" userId="S::alapaa@montgomerycountymd.gov::5f2b95c4-fdbd-4337-83a1-6ed4569038c0" providerId="AD" clId="Web-{BBF7881A-56CB-CB61-9132-E08E9DFF44A3}" dt="2025-07-26T17:38:04.597" v="131" actId="20577"/>
      <pc:docMkLst>
        <pc:docMk/>
      </pc:docMkLst>
      <pc:sldChg chg="modSp">
        <pc:chgData name="Alapati, Amelia" userId="S::alapaa@montgomerycountymd.gov::5f2b95c4-fdbd-4337-83a1-6ed4569038c0" providerId="AD" clId="Web-{BBF7881A-56CB-CB61-9132-E08E9DFF44A3}" dt="2025-07-26T17:38:04.597" v="131" actId="20577"/>
        <pc:sldMkLst>
          <pc:docMk/>
          <pc:sldMk cId="3371618504" sldId="258"/>
        </pc:sldMkLst>
        <pc:spChg chg="mod">
          <ac:chgData name="Alapati, Amelia" userId="S::alapaa@montgomerycountymd.gov::5f2b95c4-fdbd-4337-83a1-6ed4569038c0" providerId="AD" clId="Web-{BBF7881A-56CB-CB61-9132-E08E9DFF44A3}" dt="2025-07-26T17:38:04.597" v="131" actId="20577"/>
          <ac:spMkLst>
            <pc:docMk/>
            <pc:sldMk cId="3371618504" sldId="258"/>
            <ac:spMk id="11" creationId="{B6BA6E89-3DE3-4E38-8DF3-17F5064B9515}"/>
          </ac:spMkLst>
        </pc:spChg>
        <pc:spChg chg="mod">
          <ac:chgData name="Alapati, Amelia" userId="S::alapaa@montgomerycountymd.gov::5f2b95c4-fdbd-4337-83a1-6ed4569038c0" providerId="AD" clId="Web-{BBF7881A-56CB-CB61-9132-E08E9DFF44A3}" dt="2025-07-26T17:38:01.472" v="130" actId="20577"/>
          <ac:spMkLst>
            <pc:docMk/>
            <pc:sldMk cId="3371618504" sldId="258"/>
            <ac:spMk id="12" creationId="{7D4BC10A-9B4F-4E58-816C-397F6BF0305C}"/>
          </ac:spMkLst>
        </pc:spChg>
      </pc:sldChg>
      <pc:sldChg chg="modSp">
        <pc:chgData name="Alapati, Amelia" userId="S::alapaa@montgomerycountymd.gov::5f2b95c4-fdbd-4337-83a1-6ed4569038c0" providerId="AD" clId="Web-{BBF7881A-56CB-CB61-9132-E08E9DFF44A3}" dt="2025-07-26T17:28:11.237" v="55" actId="20577"/>
        <pc:sldMkLst>
          <pc:docMk/>
          <pc:sldMk cId="1607798086" sldId="273"/>
        </pc:sldMkLst>
      </pc:sldChg>
      <pc:sldChg chg="modSp">
        <pc:chgData name="Alapati, Amelia" userId="S::alapaa@montgomerycountymd.gov::5f2b95c4-fdbd-4337-83a1-6ed4569038c0" providerId="AD" clId="Web-{BBF7881A-56CB-CB61-9132-E08E9DFF44A3}" dt="2025-07-26T17:37:50.128" v="128" actId="20577"/>
        <pc:sldMkLst>
          <pc:docMk/>
          <pc:sldMk cId="2344952338" sldId="275"/>
        </pc:sldMkLst>
        <pc:spChg chg="mod">
          <ac:chgData name="Alapati, Amelia" userId="S::alapaa@montgomerycountymd.gov::5f2b95c4-fdbd-4337-83a1-6ed4569038c0" providerId="AD" clId="Web-{BBF7881A-56CB-CB61-9132-E08E9DFF44A3}" dt="2025-07-26T17:37:45.534" v="127" actId="20577"/>
          <ac:spMkLst>
            <pc:docMk/>
            <pc:sldMk cId="2344952338" sldId="275"/>
            <ac:spMk id="5" creationId="{2E255A62-ED88-465D-8746-3138DC0A89D8}"/>
          </ac:spMkLst>
        </pc:spChg>
        <pc:spChg chg="mod">
          <ac:chgData name="Alapati, Amelia" userId="S::alapaa@montgomerycountymd.gov::5f2b95c4-fdbd-4337-83a1-6ed4569038c0" providerId="AD" clId="Web-{BBF7881A-56CB-CB61-9132-E08E9DFF44A3}" dt="2025-07-26T17:37:50.128" v="128" actId="20577"/>
          <ac:spMkLst>
            <pc:docMk/>
            <pc:sldMk cId="2344952338" sldId="275"/>
            <ac:spMk id="8" creationId="{8AA31A96-4112-4C73-AE20-4BECAE91C5A5}"/>
          </ac:spMkLst>
        </pc:spChg>
      </pc:sldChg>
      <pc:sldChg chg="delSp modSp">
        <pc:chgData name="Alapati, Amelia" userId="S::alapaa@montgomerycountymd.gov::5f2b95c4-fdbd-4337-83a1-6ed4569038c0" providerId="AD" clId="Web-{BBF7881A-56CB-CB61-9132-E08E9DFF44A3}" dt="2025-07-26T17:36:42.597" v="122" actId="20577"/>
        <pc:sldMkLst>
          <pc:docMk/>
          <pc:sldMk cId="4047581476" sldId="276"/>
        </pc:sldMkLst>
        <pc:spChg chg="mod">
          <ac:chgData name="Alapati, Amelia" userId="S::alapaa@montgomerycountymd.gov::5f2b95c4-fdbd-4337-83a1-6ed4569038c0" providerId="AD" clId="Web-{BBF7881A-56CB-CB61-9132-E08E9DFF44A3}" dt="2025-07-26T17:35:46.581" v="92" actId="14100"/>
          <ac:spMkLst>
            <pc:docMk/>
            <pc:sldMk cId="4047581476" sldId="276"/>
            <ac:spMk id="4" creationId="{3ED5C6AC-9734-1F13-4B1E-6B12F5E87F0B}"/>
          </ac:spMkLst>
        </pc:spChg>
        <pc:spChg chg="mod">
          <ac:chgData name="Alapati, Amelia" userId="S::alapaa@montgomerycountymd.gov::5f2b95c4-fdbd-4337-83a1-6ed4569038c0" providerId="AD" clId="Web-{BBF7881A-56CB-CB61-9132-E08E9DFF44A3}" dt="2025-07-26T17:34:18.284" v="74" actId="20577"/>
          <ac:spMkLst>
            <pc:docMk/>
            <pc:sldMk cId="4047581476" sldId="276"/>
            <ac:spMk id="5" creationId="{9E8E765E-7ED3-13CF-B3A9-8089AEF794F6}"/>
          </ac:spMkLst>
        </pc:spChg>
        <pc:spChg chg="mod">
          <ac:chgData name="Alapati, Amelia" userId="S::alapaa@montgomerycountymd.gov::5f2b95c4-fdbd-4337-83a1-6ed4569038c0" providerId="AD" clId="Web-{BBF7881A-56CB-CB61-9132-E08E9DFF44A3}" dt="2025-07-26T17:34:03.316" v="73" actId="20577"/>
          <ac:spMkLst>
            <pc:docMk/>
            <pc:sldMk cId="4047581476" sldId="276"/>
            <ac:spMk id="7" creationId="{4CDDD6B0-49A9-0CE2-BB0B-477868EE697D}"/>
          </ac:spMkLst>
        </pc:spChg>
        <pc:spChg chg="mod">
          <ac:chgData name="Alapati, Amelia" userId="S::alapaa@montgomerycountymd.gov::5f2b95c4-fdbd-4337-83a1-6ed4569038c0" providerId="AD" clId="Web-{BBF7881A-56CB-CB61-9132-E08E9DFF44A3}" dt="2025-07-26T17:36:42.597" v="122" actId="20577"/>
          <ac:spMkLst>
            <pc:docMk/>
            <pc:sldMk cId="4047581476" sldId="276"/>
            <ac:spMk id="8" creationId="{F346313C-56E2-71F6-2489-2A770FE2BD13}"/>
          </ac:spMkLst>
        </pc:spChg>
      </pc:sldChg>
      <pc:sldChg chg="modSp">
        <pc:chgData name="Alapati, Amelia" userId="S::alapaa@montgomerycountymd.gov::5f2b95c4-fdbd-4337-83a1-6ed4569038c0" providerId="AD" clId="Web-{BBF7881A-56CB-CB61-9132-E08E9DFF44A3}" dt="2025-07-26T17:37:13.425" v="126" actId="20577"/>
        <pc:sldMkLst>
          <pc:docMk/>
          <pc:sldMk cId="2648937700" sldId="277"/>
        </pc:sldMkLst>
        <pc:spChg chg="mod">
          <ac:chgData name="Alapati, Amelia" userId="S::alapaa@montgomerycountymd.gov::5f2b95c4-fdbd-4337-83a1-6ed4569038c0" providerId="AD" clId="Web-{BBF7881A-56CB-CB61-9132-E08E9DFF44A3}" dt="2025-07-26T17:37:10.222" v="125" actId="20577"/>
          <ac:spMkLst>
            <pc:docMk/>
            <pc:sldMk cId="2648937700" sldId="277"/>
            <ac:spMk id="8" creationId="{3A06CBA1-2C06-D242-B077-A02C3CF5D0D2}"/>
          </ac:spMkLst>
        </pc:spChg>
        <pc:spChg chg="mod">
          <ac:chgData name="Alapati, Amelia" userId="S::alapaa@montgomerycountymd.gov::5f2b95c4-fdbd-4337-83a1-6ed4569038c0" providerId="AD" clId="Web-{BBF7881A-56CB-CB61-9132-E08E9DFF44A3}" dt="2025-07-26T17:37:13.425" v="126" actId="20577"/>
          <ac:spMkLst>
            <pc:docMk/>
            <pc:sldMk cId="2648937700" sldId="277"/>
            <ac:spMk id="10" creationId="{A127389B-A221-049F-A72C-BE7E369E0562}"/>
          </ac:spMkLst>
        </pc:spChg>
        <pc:spChg chg="mod">
          <ac:chgData name="Alapati, Amelia" userId="S::alapaa@montgomerycountymd.gov::5f2b95c4-fdbd-4337-83a1-6ed4569038c0" providerId="AD" clId="Web-{BBF7881A-56CB-CB61-9132-E08E9DFF44A3}" dt="2025-07-26T17:37:06.034" v="124" actId="20577"/>
          <ac:spMkLst>
            <pc:docMk/>
            <pc:sldMk cId="2648937700" sldId="277"/>
            <ac:spMk id="11" creationId="{B6BA6E89-3DE3-4E38-8DF3-17F5064B9515}"/>
          </ac:spMkLst>
        </pc:spChg>
        <pc:spChg chg="mod">
          <ac:chgData name="Alapati, Amelia" userId="S::alapaa@montgomerycountymd.gov::5f2b95c4-fdbd-4337-83a1-6ed4569038c0" providerId="AD" clId="Web-{BBF7881A-56CB-CB61-9132-E08E9DFF44A3}" dt="2025-07-26T17:37:00.550" v="123" actId="20577"/>
          <ac:spMkLst>
            <pc:docMk/>
            <pc:sldMk cId="2648937700" sldId="277"/>
            <ac:spMk id="12" creationId="{DCCFF59D-23DB-5EAF-89C7-B8DB94A92976}"/>
          </ac:spMkLst>
        </pc:spChg>
      </pc:sldChg>
      <pc:sldChg chg="modSp">
        <pc:chgData name="Alapati, Amelia" userId="S::alapaa@montgomerycountymd.gov::5f2b95c4-fdbd-4337-83a1-6ed4569038c0" providerId="AD" clId="Web-{BBF7881A-56CB-CB61-9132-E08E9DFF44A3}" dt="2025-07-26T17:23:02.815" v="11" actId="20577"/>
        <pc:sldMkLst>
          <pc:docMk/>
          <pc:sldMk cId="1663240055" sldId="278"/>
        </pc:sldMkLst>
        <pc:spChg chg="mod">
          <ac:chgData name="Alapati, Amelia" userId="S::alapaa@montgomerycountymd.gov::5f2b95c4-fdbd-4337-83a1-6ed4569038c0" providerId="AD" clId="Web-{BBF7881A-56CB-CB61-9132-E08E9DFF44A3}" dt="2025-07-26T17:23:02.815" v="11" actId="20577"/>
          <ac:spMkLst>
            <pc:docMk/>
            <pc:sldMk cId="1663240055" sldId="278"/>
            <ac:spMk id="5" creationId="{2E255A62-ED88-465D-8746-3138DC0A89D8}"/>
          </ac:spMkLst>
        </pc:spChg>
        <pc:spChg chg="mod">
          <ac:chgData name="Alapati, Amelia" userId="S::alapaa@montgomerycountymd.gov::5f2b95c4-fdbd-4337-83a1-6ed4569038c0" providerId="AD" clId="Web-{BBF7881A-56CB-CB61-9132-E08E9DFF44A3}" dt="2025-07-26T17:22:50.878" v="9" actId="20577"/>
          <ac:spMkLst>
            <pc:docMk/>
            <pc:sldMk cId="1663240055" sldId="278"/>
            <ac:spMk id="12" creationId="{2F84A917-F0F7-244B-E32A-3B91D4E752D5}"/>
          </ac:spMkLst>
        </pc:spChg>
        <pc:spChg chg="mod">
          <ac:chgData name="Alapati, Amelia" userId="S::alapaa@montgomerycountymd.gov::5f2b95c4-fdbd-4337-83a1-6ed4569038c0" providerId="AD" clId="Web-{BBF7881A-56CB-CB61-9132-E08E9DFF44A3}" dt="2025-07-26T17:22:47.518" v="8" actId="20577"/>
          <ac:spMkLst>
            <pc:docMk/>
            <pc:sldMk cId="1663240055" sldId="278"/>
            <ac:spMk id="13" creationId="{F620301D-AD37-890D-8BA3-2FA60149D661}"/>
          </ac:spMkLst>
        </pc:spChg>
        <pc:spChg chg="mod">
          <ac:chgData name="Alapati, Amelia" userId="S::alapaa@montgomerycountymd.gov::5f2b95c4-fdbd-4337-83a1-6ed4569038c0" providerId="AD" clId="Web-{BBF7881A-56CB-CB61-9132-E08E9DFF44A3}" dt="2025-07-26T17:22:56.549" v="10" actId="20577"/>
          <ac:spMkLst>
            <pc:docMk/>
            <pc:sldMk cId="1663240055" sldId="278"/>
            <ac:spMk id="14" creationId="{87A0D62B-0B91-0CE1-699F-4E2B28C9B670}"/>
          </ac:spMkLst>
        </pc:spChg>
      </pc:sldChg>
      <pc:sldChg chg="modSp modNotes">
        <pc:chgData name="Alapati, Amelia" userId="S::alapaa@montgomerycountymd.gov::5f2b95c4-fdbd-4337-83a1-6ed4569038c0" providerId="AD" clId="Web-{BBF7881A-56CB-CB61-9132-E08E9DFF44A3}" dt="2025-07-26T17:33:08.503" v="72" actId="20577"/>
        <pc:sldMkLst>
          <pc:docMk/>
          <pc:sldMk cId="3369045716" sldId="279"/>
        </pc:sldMkLst>
        <pc:spChg chg="mod">
          <ac:chgData name="Alapati, Amelia" userId="S::alapaa@montgomerycountymd.gov::5f2b95c4-fdbd-4337-83a1-6ed4569038c0" providerId="AD" clId="Web-{BBF7881A-56CB-CB61-9132-E08E9DFF44A3}" dt="2025-07-26T17:27:31.347" v="54" actId="20577"/>
          <ac:spMkLst>
            <pc:docMk/>
            <pc:sldMk cId="3369045716" sldId="279"/>
            <ac:spMk id="4" creationId="{1CAD601E-4764-C259-6EB8-5CCFCBF99842}"/>
          </ac:spMkLst>
        </pc:spChg>
        <pc:spChg chg="mod">
          <ac:chgData name="Alapati, Amelia" userId="S::alapaa@montgomerycountymd.gov::5f2b95c4-fdbd-4337-83a1-6ed4569038c0" providerId="AD" clId="Web-{BBF7881A-56CB-CB61-9132-E08E9DFF44A3}" dt="2025-07-26T17:26:14.112" v="47" actId="1076"/>
          <ac:spMkLst>
            <pc:docMk/>
            <pc:sldMk cId="3369045716" sldId="279"/>
            <ac:spMk id="6" creationId="{75F16EAE-8F43-AB41-8F4F-4FC2ED771135}"/>
          </ac:spMkLst>
        </pc:spChg>
        <pc:spChg chg="mod">
          <ac:chgData name="Alapati, Amelia" userId="S::alapaa@montgomerycountymd.gov::5f2b95c4-fdbd-4337-83a1-6ed4569038c0" providerId="AD" clId="Web-{BBF7881A-56CB-CB61-9132-E08E9DFF44A3}" dt="2025-07-26T17:33:00.894" v="70" actId="20577"/>
          <ac:spMkLst>
            <pc:docMk/>
            <pc:sldMk cId="3369045716" sldId="279"/>
            <ac:spMk id="7" creationId="{D7D08AE1-4AA0-89F4-C8E2-243FD891AFDA}"/>
          </ac:spMkLst>
        </pc:spChg>
        <pc:spChg chg="mod">
          <ac:chgData name="Alapati, Amelia" userId="S::alapaa@montgomerycountymd.gov::5f2b95c4-fdbd-4337-83a1-6ed4569038c0" providerId="AD" clId="Web-{BBF7881A-56CB-CB61-9132-E08E9DFF44A3}" dt="2025-07-26T17:33:08.503" v="72" actId="20577"/>
          <ac:spMkLst>
            <pc:docMk/>
            <pc:sldMk cId="3369045716" sldId="279"/>
            <ac:spMk id="8" creationId="{79FEBF8F-A73B-5B63-A442-88C9DA839713}"/>
          </ac:spMkLst>
        </pc:spChg>
        <pc:spChg chg="mod">
          <ac:chgData name="Alapati, Amelia" userId="S::alapaa@montgomerycountymd.gov::5f2b95c4-fdbd-4337-83a1-6ed4569038c0" providerId="AD" clId="Web-{BBF7881A-56CB-CB61-9132-E08E9DFF44A3}" dt="2025-07-26T17:23:26.581" v="12" actId="20577"/>
          <ac:spMkLst>
            <pc:docMk/>
            <pc:sldMk cId="3369045716" sldId="279"/>
            <ac:spMk id="14" creationId="{F9C0E011-6C3C-457A-B48F-DAB607A9D582}"/>
          </ac:spMkLst>
        </pc:spChg>
        <pc:spChg chg="mod">
          <ac:chgData name="Alapati, Amelia" userId="S::alapaa@montgomerycountymd.gov::5f2b95c4-fdbd-4337-83a1-6ed4569038c0" providerId="AD" clId="Web-{BBF7881A-56CB-CB61-9132-E08E9DFF44A3}" dt="2025-07-26T17:25:54.893" v="43" actId="1076"/>
          <ac:spMkLst>
            <pc:docMk/>
            <pc:sldMk cId="3369045716" sldId="279"/>
            <ac:spMk id="17" creationId="{1474CCEE-43C5-49BE-A90A-372AB6BF8EC9}"/>
          </ac:spMkLst>
        </pc:spChg>
        <pc:picChg chg="mod">
          <ac:chgData name="Alapati, Amelia" userId="S::alapaa@montgomerycountymd.gov::5f2b95c4-fdbd-4337-83a1-6ed4569038c0" providerId="AD" clId="Web-{BBF7881A-56CB-CB61-9132-E08E9DFF44A3}" dt="2025-07-26T17:26:16.565" v="48" actId="1076"/>
          <ac:picMkLst>
            <pc:docMk/>
            <pc:sldMk cId="3369045716" sldId="279"/>
            <ac:picMk id="5" creationId="{AE1E9B75-17E4-078A-29EF-0B3C0BA85DC5}"/>
          </ac:picMkLst>
        </pc:picChg>
      </pc:sldChg>
      <pc:sldChg chg="modSp">
        <pc:chgData name="Alapati, Amelia" userId="S::alapaa@montgomerycountymd.gov::5f2b95c4-fdbd-4337-83a1-6ed4569038c0" providerId="AD" clId="Web-{BBF7881A-56CB-CB61-9132-E08E9DFF44A3}" dt="2025-07-26T17:27:25.222" v="53" actId="20577"/>
        <pc:sldMkLst>
          <pc:docMk/>
          <pc:sldMk cId="3817998931" sldId="280"/>
        </pc:sldMkLst>
        <pc:spChg chg="mod">
          <ac:chgData name="Alapati, Amelia" userId="S::alapaa@montgomerycountymd.gov::5f2b95c4-fdbd-4337-83a1-6ed4569038c0" providerId="AD" clId="Web-{BBF7881A-56CB-CB61-9132-E08E9DFF44A3}" dt="2025-07-26T17:26:40.612" v="49" actId="20577"/>
          <ac:spMkLst>
            <pc:docMk/>
            <pc:sldMk cId="3817998931" sldId="280"/>
            <ac:spMk id="11" creationId="{B6BA6E89-3DE3-4E38-8DF3-17F5064B9515}"/>
          </ac:spMkLst>
        </pc:spChg>
        <pc:spChg chg="mod">
          <ac:chgData name="Alapati, Amelia" userId="S::alapaa@montgomerycountymd.gov::5f2b95c4-fdbd-4337-83a1-6ed4569038c0" providerId="AD" clId="Web-{BBF7881A-56CB-CB61-9132-E08E9DFF44A3}" dt="2025-07-26T17:27:25.222" v="53" actId="20577"/>
          <ac:spMkLst>
            <pc:docMk/>
            <pc:sldMk cId="3817998931" sldId="280"/>
            <ac:spMk id="12" creationId="{405F05A0-82D0-3566-55AE-B38F7E57A48B}"/>
          </ac:spMkLst>
        </pc:spChg>
        <pc:spChg chg="mod">
          <ac:chgData name="Alapati, Amelia" userId="S::alapaa@montgomerycountymd.gov::5f2b95c4-fdbd-4337-83a1-6ed4569038c0" providerId="AD" clId="Web-{BBF7881A-56CB-CB61-9132-E08E9DFF44A3}" dt="2025-07-26T17:26:50.956" v="51" actId="20577"/>
          <ac:spMkLst>
            <pc:docMk/>
            <pc:sldMk cId="3817998931" sldId="280"/>
            <ac:spMk id="13" creationId="{97A9C445-2509-2653-E20E-7F967BEADBE6}"/>
          </ac:spMkLst>
        </pc:spChg>
        <pc:spChg chg="mod">
          <ac:chgData name="Alapati, Amelia" userId="S::alapaa@montgomerycountymd.gov::5f2b95c4-fdbd-4337-83a1-6ed4569038c0" providerId="AD" clId="Web-{BBF7881A-56CB-CB61-9132-E08E9DFF44A3}" dt="2025-07-26T17:26:58.019" v="52" actId="20577"/>
          <ac:spMkLst>
            <pc:docMk/>
            <pc:sldMk cId="3817998931" sldId="280"/>
            <ac:spMk id="14" creationId="{1AFB20FD-3E37-1306-60AE-09A930B2E266}"/>
          </ac:spMkLst>
        </pc:spChg>
      </pc:sldChg>
      <pc:sldChg chg="modSp">
        <pc:chgData name="Alapati, Amelia" userId="S::alapaa@montgomerycountymd.gov::5f2b95c4-fdbd-4337-83a1-6ed4569038c0" providerId="AD" clId="Web-{BBF7881A-56CB-CB61-9132-E08E9DFF44A3}" dt="2025-07-26T17:31:39.362" v="68" actId="20577"/>
        <pc:sldMkLst>
          <pc:docMk/>
          <pc:sldMk cId="436138620" sldId="281"/>
        </pc:sldMkLst>
        <pc:spChg chg="mod">
          <ac:chgData name="Alapati, Amelia" userId="S::alapaa@montgomerycountymd.gov::5f2b95c4-fdbd-4337-83a1-6ed4569038c0" providerId="AD" clId="Web-{BBF7881A-56CB-CB61-9132-E08E9DFF44A3}" dt="2025-07-26T17:31:26.816" v="66" actId="20577"/>
          <ac:spMkLst>
            <pc:docMk/>
            <pc:sldMk cId="436138620" sldId="281"/>
            <ac:spMk id="13" creationId="{B60FC3AE-F6A7-4C33-B0B9-8339C58B03BF}"/>
          </ac:spMkLst>
        </pc:spChg>
        <pc:spChg chg="mod">
          <ac:chgData name="Alapati, Amelia" userId="S::alapaa@montgomerycountymd.gov::5f2b95c4-fdbd-4337-83a1-6ed4569038c0" providerId="AD" clId="Web-{BBF7881A-56CB-CB61-9132-E08E9DFF44A3}" dt="2025-07-26T17:31:31.722" v="67" actId="20577"/>
          <ac:spMkLst>
            <pc:docMk/>
            <pc:sldMk cId="436138620" sldId="281"/>
            <ac:spMk id="14" creationId="{2BDFD449-DABF-4771-BD92-11406D4AAAB1}"/>
          </ac:spMkLst>
        </pc:spChg>
        <pc:spChg chg="mod">
          <ac:chgData name="Alapati, Amelia" userId="S::alapaa@montgomerycountymd.gov::5f2b95c4-fdbd-4337-83a1-6ed4569038c0" providerId="AD" clId="Web-{BBF7881A-56CB-CB61-9132-E08E9DFF44A3}" dt="2025-07-26T17:31:39.362" v="68" actId="20577"/>
          <ac:spMkLst>
            <pc:docMk/>
            <pc:sldMk cId="436138620" sldId="281"/>
            <ac:spMk id="15" creationId="{C18F93D1-36E7-4953-900F-0C3B2E9B565B}"/>
          </ac:spMkLst>
        </pc:spChg>
      </pc:sldChg>
      <pc:sldChg chg="modSp">
        <pc:chgData name="Alapati, Amelia" userId="S::alapaa@montgomerycountymd.gov::5f2b95c4-fdbd-4337-83a1-6ed4569038c0" providerId="AD" clId="Web-{BBF7881A-56CB-CB61-9132-E08E9DFF44A3}" dt="2025-07-26T17:29:07.925" v="59" actId="20577"/>
        <pc:sldMkLst>
          <pc:docMk/>
          <pc:sldMk cId="1332082474" sldId="282"/>
        </pc:sldMkLst>
        <pc:spChg chg="mod">
          <ac:chgData name="Alapati, Amelia" userId="S::alapaa@montgomerycountymd.gov::5f2b95c4-fdbd-4337-83a1-6ed4569038c0" providerId="AD" clId="Web-{BBF7881A-56CB-CB61-9132-E08E9DFF44A3}" dt="2025-07-26T17:28:54.144" v="57" actId="20577"/>
          <ac:spMkLst>
            <pc:docMk/>
            <pc:sldMk cId="1332082474" sldId="282"/>
            <ac:spMk id="11" creationId="{095F7811-BF69-8C60-2686-931FEF604A76}"/>
          </ac:spMkLst>
        </pc:spChg>
        <pc:spChg chg="mod">
          <ac:chgData name="Alapati, Amelia" userId="S::alapaa@montgomerycountymd.gov::5f2b95c4-fdbd-4337-83a1-6ed4569038c0" providerId="AD" clId="Web-{BBF7881A-56CB-CB61-9132-E08E9DFF44A3}" dt="2025-07-26T17:28:47.659" v="56" actId="20577"/>
          <ac:spMkLst>
            <pc:docMk/>
            <pc:sldMk cId="1332082474" sldId="282"/>
            <ac:spMk id="12" creationId="{A47E976D-31E0-7DE5-172F-751DB1F5DE64}"/>
          </ac:spMkLst>
        </pc:spChg>
        <pc:spChg chg="mod">
          <ac:chgData name="Alapati, Amelia" userId="S::alapaa@montgomerycountymd.gov::5f2b95c4-fdbd-4337-83a1-6ed4569038c0" providerId="AD" clId="Web-{BBF7881A-56CB-CB61-9132-E08E9DFF44A3}" dt="2025-07-26T17:29:01.784" v="58" actId="20577"/>
          <ac:spMkLst>
            <pc:docMk/>
            <pc:sldMk cId="1332082474" sldId="282"/>
            <ac:spMk id="13" creationId="{EC3E741E-FB95-3C3C-0657-C5216A008B40}"/>
          </ac:spMkLst>
        </pc:spChg>
        <pc:spChg chg="mod">
          <ac:chgData name="Alapati, Amelia" userId="S::alapaa@montgomerycountymd.gov::5f2b95c4-fdbd-4337-83a1-6ed4569038c0" providerId="AD" clId="Web-{BBF7881A-56CB-CB61-9132-E08E9DFF44A3}" dt="2025-07-26T17:29:07.925" v="59" actId="20577"/>
          <ac:spMkLst>
            <pc:docMk/>
            <pc:sldMk cId="1332082474" sldId="282"/>
            <ac:spMk id="19" creationId="{82384118-F067-E517-DE09-579431DE89EA}"/>
          </ac:spMkLst>
        </pc:spChg>
      </pc:sldChg>
      <pc:sldChg chg="modSp">
        <pc:chgData name="Alapati, Amelia" userId="S::alapaa@montgomerycountymd.gov::5f2b95c4-fdbd-4337-83a1-6ed4569038c0" providerId="AD" clId="Web-{BBF7881A-56CB-CB61-9132-E08E9DFF44A3}" dt="2025-07-26T17:30:14.206" v="62" actId="14100"/>
        <pc:sldMkLst>
          <pc:docMk/>
          <pc:sldMk cId="3938639303" sldId="283"/>
        </pc:sldMkLst>
        <pc:spChg chg="mod">
          <ac:chgData name="Alapati, Amelia" userId="S::alapaa@montgomerycountymd.gov::5f2b95c4-fdbd-4337-83a1-6ed4569038c0" providerId="AD" clId="Web-{BBF7881A-56CB-CB61-9132-E08E9DFF44A3}" dt="2025-07-26T17:30:01.253" v="60" actId="20577"/>
          <ac:spMkLst>
            <pc:docMk/>
            <pc:sldMk cId="3938639303" sldId="283"/>
            <ac:spMk id="7" creationId="{7A6F6A51-DE69-B39A-E9CB-1E109E195975}"/>
          </ac:spMkLst>
        </pc:spChg>
        <pc:spChg chg="mod">
          <ac:chgData name="Alapati, Amelia" userId="S::alapaa@montgomerycountymd.gov::5f2b95c4-fdbd-4337-83a1-6ed4569038c0" providerId="AD" clId="Web-{BBF7881A-56CB-CB61-9132-E08E9DFF44A3}" dt="2025-07-26T17:30:14.206" v="62" actId="14100"/>
          <ac:spMkLst>
            <pc:docMk/>
            <pc:sldMk cId="3938639303" sldId="283"/>
            <ac:spMk id="8" creationId="{2B22CED4-530D-991A-4B05-3AF38B4BF1CC}"/>
          </ac:spMkLst>
        </pc:spChg>
      </pc:sldChg>
      <pc:sldChg chg="modSp">
        <pc:chgData name="Alapati, Amelia" userId="S::alapaa@montgomerycountymd.gov::5f2b95c4-fdbd-4337-83a1-6ed4569038c0" providerId="AD" clId="Web-{BBF7881A-56CB-CB61-9132-E08E9DFF44A3}" dt="2025-07-26T17:30:44.284" v="65" actId="1076"/>
        <pc:sldMkLst>
          <pc:docMk/>
          <pc:sldMk cId="493532373" sldId="284"/>
        </pc:sldMkLst>
        <pc:spChg chg="mod">
          <ac:chgData name="Alapati, Amelia" userId="S::alapaa@montgomerycountymd.gov::5f2b95c4-fdbd-4337-83a1-6ed4569038c0" providerId="AD" clId="Web-{BBF7881A-56CB-CB61-9132-E08E9DFF44A3}" dt="2025-07-26T17:30:44.284" v="65" actId="1076"/>
          <ac:spMkLst>
            <pc:docMk/>
            <pc:sldMk cId="493532373" sldId="284"/>
            <ac:spMk id="11" creationId="{9D5EC71A-FC35-56EA-ABD1-D7AB899A4B77}"/>
          </ac:spMkLst>
        </pc:spChg>
      </pc:sldChg>
    </pc:docChg>
  </pc:docChgLst>
  <pc:docChgLst>
    <pc:chgData name="Alapati, Amelia" userId="S::alapaa@montgomerycountymd.gov::5f2b95c4-fdbd-4337-83a1-6ed4569038c0" providerId="AD" clId="Web-{712E452C-A1EB-EACE-31EE-F6B4FDDCFA62}"/>
    <pc:docChg chg="modSld">
      <pc:chgData name="Alapati, Amelia" userId="S::alapaa@montgomerycountymd.gov::5f2b95c4-fdbd-4337-83a1-6ed4569038c0" providerId="AD" clId="Web-{712E452C-A1EB-EACE-31EE-F6B4FDDCFA62}" dt="2025-07-17T22:34:29.228" v="7" actId="20577"/>
      <pc:docMkLst>
        <pc:docMk/>
      </pc:docMkLst>
      <pc:sldChg chg="modSp">
        <pc:chgData name="Alapati, Amelia" userId="S::alapaa@montgomerycountymd.gov::5f2b95c4-fdbd-4337-83a1-6ed4569038c0" providerId="AD" clId="Web-{712E452C-A1EB-EACE-31EE-F6B4FDDCFA62}" dt="2025-07-17T22:34:29.228" v="7" actId="20577"/>
        <pc:sldMkLst>
          <pc:docMk/>
          <pc:sldMk cId="3371618504" sldId="258"/>
        </pc:sldMkLst>
        <pc:spChg chg="mod">
          <ac:chgData name="Alapati, Amelia" userId="S::alapaa@montgomerycountymd.gov::5f2b95c4-fdbd-4337-83a1-6ed4569038c0" providerId="AD" clId="Web-{712E452C-A1EB-EACE-31EE-F6B4FDDCFA62}" dt="2025-07-17T22:34:29.228" v="7" actId="20577"/>
          <ac:spMkLst>
            <pc:docMk/>
            <pc:sldMk cId="3371618504" sldId="258"/>
            <ac:spMk id="12" creationId="{7D4BC10A-9B4F-4E58-816C-397F6BF0305C}"/>
          </ac:spMkLst>
        </pc:spChg>
      </pc:sldChg>
      <pc:sldChg chg="modSp">
        <pc:chgData name="Alapati, Amelia" userId="S::alapaa@montgomerycountymd.gov::5f2b95c4-fdbd-4337-83a1-6ed4569038c0" providerId="AD" clId="Web-{712E452C-A1EB-EACE-31EE-F6B4FDDCFA62}" dt="2025-07-17T22:34:17.103" v="4" actId="20577"/>
        <pc:sldMkLst>
          <pc:docMk/>
          <pc:sldMk cId="2344952338" sldId="275"/>
        </pc:sldMkLst>
        <pc:spChg chg="mod">
          <ac:chgData name="Alapati, Amelia" userId="S::alapaa@montgomerycountymd.gov::5f2b95c4-fdbd-4337-83a1-6ed4569038c0" providerId="AD" clId="Web-{712E452C-A1EB-EACE-31EE-F6B4FDDCFA62}" dt="2025-07-17T22:34:17.103" v="4" actId="20577"/>
          <ac:spMkLst>
            <pc:docMk/>
            <pc:sldMk cId="2344952338" sldId="275"/>
            <ac:spMk id="5" creationId="{2E255A62-ED88-465D-8746-3138DC0A89D8}"/>
          </ac:spMkLst>
        </pc:spChg>
      </pc:sldChg>
      <pc:sldChg chg="modSp">
        <pc:chgData name="Alapati, Amelia" userId="S::alapaa@montgomerycountymd.gov::5f2b95c4-fdbd-4337-83a1-6ed4569038c0" providerId="AD" clId="Web-{712E452C-A1EB-EACE-31EE-F6B4FDDCFA62}" dt="2025-07-17T22:33:45.196" v="2" actId="20577"/>
        <pc:sldMkLst>
          <pc:docMk/>
          <pc:sldMk cId="3938639303" sldId="283"/>
        </pc:sldMkLst>
        <pc:spChg chg="mod">
          <ac:chgData name="Alapati, Amelia" userId="S::alapaa@montgomerycountymd.gov::5f2b95c4-fdbd-4337-83a1-6ed4569038c0" providerId="AD" clId="Web-{712E452C-A1EB-EACE-31EE-F6B4FDDCFA62}" dt="2025-07-17T22:33:45.196" v="2" actId="20577"/>
          <ac:spMkLst>
            <pc:docMk/>
            <pc:sldMk cId="3938639303" sldId="283"/>
            <ac:spMk id="8" creationId="{2B22CED4-530D-991A-4B05-3AF38B4BF1CC}"/>
          </ac:spMkLst>
        </pc:spChg>
      </pc:sldChg>
    </pc:docChg>
  </pc:docChgLst>
  <pc:docChgLst>
    <pc:chgData name="Alapati, Amelia" userId="S::alapaa@montgomerycountymd.gov::5f2b95c4-fdbd-4337-83a1-6ed4569038c0" providerId="AD" clId="Web-{75D0B785-75A3-DEC4-F065-816E4511135A}"/>
    <pc:docChg chg="modSld">
      <pc:chgData name="Alapati, Amelia" userId="S::alapaa@montgomerycountymd.gov::5f2b95c4-fdbd-4337-83a1-6ed4569038c0" providerId="AD" clId="Web-{75D0B785-75A3-DEC4-F065-816E4511135A}" dt="2025-08-07T18:55:56.015" v="0" actId="20577"/>
      <pc:docMkLst>
        <pc:docMk/>
      </pc:docMkLst>
      <pc:sldChg chg="modSp">
        <pc:chgData name="Alapati, Amelia" userId="S::alapaa@montgomerycountymd.gov::5f2b95c4-fdbd-4337-83a1-6ed4569038c0" providerId="AD" clId="Web-{75D0B785-75A3-DEC4-F065-816E4511135A}" dt="2025-08-07T18:55:56.015" v="0" actId="20577"/>
        <pc:sldMkLst>
          <pc:docMk/>
          <pc:sldMk cId="3817998931" sldId="280"/>
        </pc:sldMkLst>
        <pc:spChg chg="mod">
          <ac:chgData name="Alapati, Amelia" userId="S::alapaa@montgomerycountymd.gov::5f2b95c4-fdbd-4337-83a1-6ed4569038c0" providerId="AD" clId="Web-{75D0B785-75A3-DEC4-F065-816E4511135A}" dt="2025-08-07T18:55:56.015" v="0" actId="20577"/>
          <ac:spMkLst>
            <pc:docMk/>
            <pc:sldMk cId="3817998931" sldId="280"/>
            <ac:spMk id="13" creationId="{97A9C445-2509-2653-E20E-7F967BEADBE6}"/>
          </ac:spMkLst>
        </pc:spChg>
      </pc:sldChg>
    </pc:docChg>
  </pc:docChgLst>
  <pc:docChgLst>
    <pc:chgData name="Alapati, Amelia" userId="S::alapaa@montgomerycountymd.gov::5f2b95c4-fdbd-4337-83a1-6ed4569038c0" providerId="AD" clId="Web-{E85AE4B9-5F9D-5CDE-0966-645B1D388D1F}"/>
    <pc:docChg chg="modSld">
      <pc:chgData name="Alapati, Amelia" userId="S::alapaa@montgomerycountymd.gov::5f2b95c4-fdbd-4337-83a1-6ed4569038c0" providerId="AD" clId="Web-{E85AE4B9-5F9D-5CDE-0966-645B1D388D1F}" dt="2025-07-26T17:55:15.598" v="14" actId="20577"/>
      <pc:docMkLst>
        <pc:docMk/>
      </pc:docMkLst>
      <pc:sldChg chg="modSp">
        <pc:chgData name="Alapati, Amelia" userId="S::alapaa@montgomerycountymd.gov::5f2b95c4-fdbd-4337-83a1-6ed4569038c0" providerId="AD" clId="Web-{E85AE4B9-5F9D-5CDE-0966-645B1D388D1F}" dt="2025-07-26T17:55:03.317" v="12" actId="1076"/>
        <pc:sldMkLst>
          <pc:docMk/>
          <pc:sldMk cId="1607798086" sldId="273"/>
        </pc:sldMkLst>
      </pc:sldChg>
      <pc:sldChg chg="modSp">
        <pc:chgData name="Alapati, Amelia" userId="S::alapaa@montgomerycountymd.gov::5f2b95c4-fdbd-4337-83a1-6ed4569038c0" providerId="AD" clId="Web-{E85AE4B9-5F9D-5CDE-0966-645B1D388D1F}" dt="2025-07-26T17:55:15.598" v="14" actId="20577"/>
        <pc:sldMkLst>
          <pc:docMk/>
          <pc:sldMk cId="1450448780" sldId="274"/>
        </pc:sldMkLst>
        <pc:spChg chg="mod">
          <ac:chgData name="Alapati, Amelia" userId="S::alapaa@montgomerycountymd.gov::5f2b95c4-fdbd-4337-83a1-6ed4569038c0" providerId="AD" clId="Web-{E85AE4B9-5F9D-5CDE-0966-645B1D388D1F}" dt="2025-07-26T17:55:15.598" v="14" actId="20577"/>
          <ac:spMkLst>
            <pc:docMk/>
            <pc:sldMk cId="1450448780" sldId="274"/>
            <ac:spMk id="12" creationId="{7BF422A9-7093-40CB-BBE0-E43348E3F7B1}"/>
          </ac:spMkLst>
        </pc:spChg>
      </pc:sldChg>
      <pc:sldChg chg="modSp">
        <pc:chgData name="Alapati, Amelia" userId="S::alapaa@montgomerycountymd.gov::5f2b95c4-fdbd-4337-83a1-6ed4569038c0" providerId="AD" clId="Web-{E85AE4B9-5F9D-5CDE-0966-645B1D388D1F}" dt="2025-07-26T17:54:07.348" v="2" actId="1076"/>
        <pc:sldMkLst>
          <pc:docMk/>
          <pc:sldMk cId="2344952338" sldId="275"/>
        </pc:sldMkLst>
        <pc:spChg chg="mod">
          <ac:chgData name="Alapati, Amelia" userId="S::alapaa@montgomerycountymd.gov::5f2b95c4-fdbd-4337-83a1-6ed4569038c0" providerId="AD" clId="Web-{E85AE4B9-5F9D-5CDE-0966-645B1D388D1F}" dt="2025-07-26T17:54:07.348" v="2" actId="1076"/>
          <ac:spMkLst>
            <pc:docMk/>
            <pc:sldMk cId="2344952338" sldId="275"/>
            <ac:spMk id="3" creationId="{53BD95FF-CF67-4E6D-B74D-6DE8845DC174}"/>
          </ac:spMkLst>
        </pc:spChg>
      </pc:sldChg>
      <pc:sldChg chg="modSp">
        <pc:chgData name="Alapati, Amelia" userId="S::alapaa@montgomerycountymd.gov::5f2b95c4-fdbd-4337-83a1-6ed4569038c0" providerId="AD" clId="Web-{E85AE4B9-5F9D-5CDE-0966-645B1D388D1F}" dt="2025-07-26T17:54:29.161" v="5" actId="1076"/>
        <pc:sldMkLst>
          <pc:docMk/>
          <pc:sldMk cId="4047581476" sldId="276"/>
        </pc:sldMkLst>
        <pc:spChg chg="mod">
          <ac:chgData name="Alapati, Amelia" userId="S::alapaa@montgomerycountymd.gov::5f2b95c4-fdbd-4337-83a1-6ed4569038c0" providerId="AD" clId="Web-{E85AE4B9-5F9D-5CDE-0966-645B1D388D1F}" dt="2025-07-26T17:54:29.161" v="5" actId="1076"/>
          <ac:spMkLst>
            <pc:docMk/>
            <pc:sldMk cId="4047581476" sldId="276"/>
            <ac:spMk id="10" creationId="{AB41DB72-2C88-4C07-98E2-39574D2E77D8}"/>
          </ac:spMkLst>
        </pc:spChg>
      </pc:sldChg>
      <pc:sldChg chg="modSp">
        <pc:chgData name="Alapati, Amelia" userId="S::alapaa@montgomerycountymd.gov::5f2b95c4-fdbd-4337-83a1-6ed4569038c0" providerId="AD" clId="Web-{E85AE4B9-5F9D-5CDE-0966-645B1D388D1F}" dt="2025-07-26T17:54:14.864" v="3" actId="14100"/>
        <pc:sldMkLst>
          <pc:docMk/>
          <pc:sldMk cId="2648937700" sldId="277"/>
        </pc:sldMkLst>
        <pc:spChg chg="mod">
          <ac:chgData name="Alapati, Amelia" userId="S::alapaa@montgomerycountymd.gov::5f2b95c4-fdbd-4337-83a1-6ed4569038c0" providerId="AD" clId="Web-{E85AE4B9-5F9D-5CDE-0966-645B1D388D1F}" dt="2025-07-26T17:54:14.864" v="3" actId="14100"/>
          <ac:spMkLst>
            <pc:docMk/>
            <pc:sldMk cId="2648937700" sldId="277"/>
            <ac:spMk id="3" creationId="{53BD95FF-CF67-4E6D-B74D-6DE8845DC174}"/>
          </ac:spMkLst>
        </pc:spChg>
      </pc:sldChg>
      <pc:sldChg chg="modSp">
        <pc:chgData name="Alapati, Amelia" userId="S::alapaa@montgomerycountymd.gov::5f2b95c4-fdbd-4337-83a1-6ed4569038c0" providerId="AD" clId="Web-{E85AE4B9-5F9D-5CDE-0966-645B1D388D1F}" dt="2025-07-26T17:54:42.692" v="10" actId="1076"/>
        <pc:sldMkLst>
          <pc:docMk/>
          <pc:sldMk cId="1663240055" sldId="278"/>
        </pc:sldMkLst>
        <pc:spChg chg="mod">
          <ac:chgData name="Alapati, Amelia" userId="S::alapaa@montgomerycountymd.gov::5f2b95c4-fdbd-4337-83a1-6ed4569038c0" providerId="AD" clId="Web-{E85AE4B9-5F9D-5CDE-0966-645B1D388D1F}" dt="2025-07-26T17:54:42.692" v="10" actId="1076"/>
          <ac:spMkLst>
            <pc:docMk/>
            <pc:sldMk cId="1663240055" sldId="278"/>
            <ac:spMk id="3" creationId="{53BD95FF-CF67-4E6D-B74D-6DE8845DC174}"/>
          </ac:spMkLst>
        </pc:spChg>
      </pc:sldChg>
      <pc:sldChg chg="modSp">
        <pc:chgData name="Alapati, Amelia" userId="S::alapaa@montgomerycountymd.gov::5f2b95c4-fdbd-4337-83a1-6ed4569038c0" providerId="AD" clId="Web-{E85AE4B9-5F9D-5CDE-0966-645B1D388D1F}" dt="2025-07-26T17:54:56.661" v="11" actId="1076"/>
        <pc:sldMkLst>
          <pc:docMk/>
          <pc:sldMk cId="3817998931" sldId="280"/>
        </pc:sldMkLst>
        <pc:spChg chg="mod">
          <ac:chgData name="Alapati, Amelia" userId="S::alapaa@montgomerycountymd.gov::5f2b95c4-fdbd-4337-83a1-6ed4569038c0" providerId="AD" clId="Web-{E85AE4B9-5F9D-5CDE-0966-645B1D388D1F}" dt="2025-07-26T17:54:56.661" v="11" actId="1076"/>
          <ac:spMkLst>
            <pc:docMk/>
            <pc:sldMk cId="3817998931" sldId="280"/>
            <ac:spMk id="3" creationId="{53BD95FF-CF67-4E6D-B74D-6DE8845DC17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5D60F-6AFA-4170-837D-2E54EF114CA6}" type="datetimeFigureOut">
              <a:rPr lang="en-US" smtClean="0"/>
              <a:t>8/7/2025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DEC5E6-542A-4973-838F-F10256119684}" type="slidenum">
              <a:rPr lang="en-US" smtClean="0"/>
              <a:t>‹#›</a:t>
            </a:fld>
            <a:endParaRPr lang="en-US"/>
          </a:p>
        </p:txBody>
      </p:sp>
    </p:spTree>
    <p:extLst>
      <p:ext uri="{BB962C8B-B14F-4D97-AF65-F5344CB8AC3E}">
        <p14:creationId xmlns:p14="http://schemas.microsoft.com/office/powerpoint/2010/main" val="916040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mc.ncbi.nlm.nih.gov/articles/PMC661840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a:solidFill>
                  <a:schemeClr val="tx1"/>
                </a:solidFill>
                <a:effectLst/>
                <a:latin typeface="+mn-lt"/>
                <a:ea typeface="+mn-ea"/>
                <a:cs typeface="+mn-cs"/>
              </a:rPr>
              <a:t>[Slide to be shown as participants show up for the program]</a:t>
            </a:r>
            <a:r>
              <a:rPr lang="en-US"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E5DEC5E6-542A-4973-838F-F10256119684}" type="slidenum">
              <a:rPr lang="en-US" smtClean="0"/>
              <a:t>1</a:t>
            </a:fld>
            <a:endParaRPr lang="en-US"/>
          </a:p>
        </p:txBody>
      </p:sp>
    </p:spTree>
    <p:extLst>
      <p:ext uri="{BB962C8B-B14F-4D97-AF65-F5344CB8AC3E}">
        <p14:creationId xmlns:p14="http://schemas.microsoft.com/office/powerpoint/2010/main" val="171816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Animal sounds are fun for baby to hear and to make.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Remember how we tapped out baby's name to help them hear the different sounds or syllables within words? Hearing and making animal sounds helps baby hear the smaller sounds in words.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The words we use for animal sounds are different depending on the language spoken. These differences </a:t>
            </a:r>
            <a:r>
              <a:rPr lang="en-US"/>
              <a:t>offer</a:t>
            </a:r>
            <a:r>
              <a:rPr lang="en-US" sz="1200" b="0" i="0" u="none" strike="noStrike" kern="1200">
                <a:solidFill>
                  <a:schemeClr val="tx1"/>
                </a:solidFill>
                <a:effectLst/>
                <a:latin typeface="+mn-lt"/>
                <a:ea typeface="+mn-ea"/>
                <a:cs typeface="+mn-cs"/>
              </a:rPr>
              <a:t> practice for the specific mouth shapes needed to pronounce words correctly in that language. So, if you speak more than one language at home, make sure to teach baby the animal sounds in all the languages you speak, to get them off to a good start!  Can anyone share an example of this that they know of? [Pause to share] </a:t>
            </a:r>
            <a:endParaRPr lang="en-US" sz="1200" b="0" i="0" u="none" strike="noStrike" kern="1200">
              <a:solidFill>
                <a:schemeClr val="tx1"/>
              </a:solidFill>
              <a:effectLst/>
              <a:latin typeface="+mn-lt"/>
              <a:ea typeface="Calibri"/>
              <a:cs typeface="Calibri"/>
            </a:endParaRP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In your kits, there is an indestructible book [hold up book]. Take it out and feel it for a minute. These books are made out of specially treated Tyvek, the material used on the bright yellow signs around construction sites. So, it is really durable. [demonstrate.]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Now that you have your book, join in this song about the sounds the animals make. It’s very easy to pick up, so you should be singing along with me by the second verse.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All of your books should have a picture of a horse in them. Please open up your books to the horse picture and show it to your baby as we sing together.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This song goes to the tune of "I Went to Visit the Farm One Day"  </a:t>
            </a:r>
          </a:p>
          <a:p>
            <a:pPr rtl="0" fontAlgn="base"/>
            <a:r>
              <a:rPr lang="en-US" sz="1200" b="0" i="1" u="sng" strike="noStrike" kern="1200">
                <a:solidFill>
                  <a:schemeClr val="tx1"/>
                </a:solidFill>
                <a:effectLst/>
                <a:latin typeface="+mn-lt"/>
                <a:ea typeface="+mn-ea"/>
                <a:cs typeface="+mn-cs"/>
              </a:rPr>
              <a:t>I Went to Visit the Farm One Day</a:t>
            </a:r>
            <a:endParaRPr lang="en-US" sz="1200" b="0" i="1" u="sng"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I went to visit the farm one day.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I met a horse along the way.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What do you think the horse did say?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Neigh, neigh, neigh!  </a:t>
            </a:r>
            <a:endParaRPr lang="en-US" sz="1200" b="0" i="1" u="none" strike="noStrike" kern="1200">
              <a:solidFill>
                <a:schemeClr val="tx1"/>
              </a:solidFill>
              <a:effectLst/>
              <a:latin typeface="+mn-lt"/>
              <a:ea typeface="Calibri"/>
              <a:cs typeface="Calibri"/>
            </a:endParaRPr>
          </a:p>
          <a:p>
            <a:pPr rtl="0" fontAlgn="base"/>
            <a:r>
              <a:rPr lang="en-US" sz="1200" b="0" i="0" u="none" strike="noStrike" kern="1200">
                <a:solidFill>
                  <a:schemeClr val="tx1"/>
                </a:solidFill>
                <a:effectLst/>
                <a:latin typeface="+mn-lt"/>
                <a:ea typeface="+mn-ea"/>
                <a:cs typeface="+mn-cs"/>
              </a:rPr>
              <a:t>Now let’s go to the [choose another animal] picture.  </a:t>
            </a:r>
          </a:p>
          <a:p>
            <a:pPr rtl="0" fontAlgn="base"/>
            <a:r>
              <a:rPr lang="en-US" sz="1200" b="0" i="0" u="none" strike="noStrike" kern="1200">
                <a:solidFill>
                  <a:schemeClr val="tx1"/>
                </a:solidFill>
                <a:effectLst/>
                <a:latin typeface="+mn-lt"/>
                <a:ea typeface="+mn-ea"/>
                <a:cs typeface="+mn-cs"/>
              </a:rPr>
              <a:t>  </a:t>
            </a:r>
          </a:p>
          <a:p>
            <a:pPr rtl="0" fontAlgn="base"/>
            <a:r>
              <a:rPr lang="en-US" sz="1200" b="0" i="1" u="none" strike="noStrike" kern="1200">
                <a:solidFill>
                  <a:schemeClr val="tx1"/>
                </a:solidFill>
                <a:effectLst/>
                <a:latin typeface="+mn-lt"/>
                <a:ea typeface="+mn-ea"/>
                <a:cs typeface="+mn-cs"/>
              </a:rPr>
              <a:t>I went to visit the farm one day.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I met a [ANIMAL] along the way.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And what do you think the [ANIMAL] did say?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[ANIMAL SOUND] </a:t>
            </a:r>
            <a:endParaRPr lang="en-US" sz="1200" b="0" i="1" u="none" strike="noStrike" kern="1200">
              <a:solidFill>
                <a:schemeClr val="tx1"/>
              </a:solidFill>
              <a:effectLst/>
              <a:latin typeface="+mn-lt"/>
              <a:ea typeface="Calibri"/>
              <a:cs typeface="Calibri"/>
            </a:endParaRPr>
          </a:p>
          <a:p>
            <a:pPr rtl="0" fontAlgn="base"/>
            <a:r>
              <a:rPr lang="en-US" sz="1200" b="0" i="0" u="none" strike="noStrike" kern="1200">
                <a:solidFill>
                  <a:schemeClr val="tx1"/>
                </a:solidFill>
                <a:effectLst/>
                <a:latin typeface="+mn-lt"/>
                <a:ea typeface="+mn-ea"/>
                <a:cs typeface="+mn-cs"/>
              </a:rPr>
              <a:t> </a:t>
            </a:r>
          </a:p>
          <a:p>
            <a:pPr rtl="0" fontAlgn="base"/>
            <a:r>
              <a:rPr lang="en-US" sz="1200" b="0" i="0" u="none" strike="noStrike" kern="1200">
                <a:solidFill>
                  <a:schemeClr val="tx1"/>
                </a:solidFill>
                <a:effectLst/>
                <a:latin typeface="+mn-lt"/>
                <a:ea typeface="+mn-ea"/>
                <a:cs typeface="+mn-cs"/>
              </a:rPr>
              <a:t>There are lots of songs with animal sounds. Another example is "When Cows Get Up in the Morning..."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Now let's put away our books. We can even sing about it, to let baby know it's clean-up time.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[Sing: </a:t>
            </a:r>
            <a:r>
              <a:rPr lang="en-US" sz="1200" b="0" i="1" u="sng" strike="noStrike" kern="1200">
                <a:solidFill>
                  <a:schemeClr val="tx1"/>
                </a:solidFill>
                <a:effectLst/>
                <a:latin typeface="+mn-lt"/>
                <a:ea typeface="+mn-ea"/>
                <a:cs typeface="+mn-cs"/>
              </a:rPr>
              <a:t>Books Away</a:t>
            </a:r>
            <a:r>
              <a:rPr lang="en-US" sz="1200" b="0" i="0" u="none" strike="noStrike" kern="1200">
                <a:solidFill>
                  <a:schemeClr val="tx1"/>
                </a:solidFill>
                <a:effectLst/>
                <a:latin typeface="+mn-lt"/>
                <a:ea typeface="+mn-ea"/>
                <a:cs typeface="+mn-cs"/>
              </a:rPr>
              <a:t>]</a:t>
            </a:r>
          </a:p>
          <a:p>
            <a:pPr rtl="0" fontAlgn="base"/>
            <a:endParaRPr lang="en-US" sz="1200" b="0" i="0" u="none" strike="noStrike" kern="1200">
              <a:solidFill>
                <a:schemeClr val="tx1"/>
              </a:solidFill>
              <a:effectLst/>
              <a:latin typeface="+mn-lt"/>
              <a:ea typeface="+mn-ea"/>
              <a:cs typeface="+mn-cs"/>
            </a:endParaRPr>
          </a:p>
          <a:p>
            <a:pPr rtl="0" fontAlgn="base"/>
            <a:r>
              <a:rPr lang="en-US" sz="1200" b="0" i="1" u="none" strike="noStrike" kern="1200">
                <a:solidFill>
                  <a:schemeClr val="tx1"/>
                </a:solidFill>
                <a:effectLst/>
                <a:latin typeface="+mn-lt"/>
                <a:ea typeface="+mn-ea"/>
                <a:cs typeface="+mn-cs"/>
              </a:rPr>
              <a:t>Books Away</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Books away, books away,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Let's put our books away today.  </a:t>
            </a:r>
            <a:endParaRPr lang="en-US" sz="1200" b="0" i="1" u="none" strike="noStrike" kern="1200">
              <a:solidFill>
                <a:schemeClr val="tx1"/>
              </a:solidFill>
              <a:effectLst/>
              <a:latin typeface="+mn-lt"/>
              <a:ea typeface="Calibri"/>
              <a:cs typeface="Calibri"/>
            </a:endParaRPr>
          </a:p>
          <a:p>
            <a:pPr rtl="0" fontAlgn="base"/>
            <a:r>
              <a:rPr lang="en-US" sz="1200" b="0" i="0" u="none" strike="noStrike" kern="1200">
                <a:solidFill>
                  <a:schemeClr val="tx1"/>
                </a:solidFill>
                <a:effectLst/>
                <a:latin typeface="+mn-lt"/>
                <a:ea typeface="+mn-ea"/>
                <a:cs typeface="+mn-cs"/>
              </a:rPr>
              <a:t> </a:t>
            </a:r>
          </a:p>
          <a:p>
            <a:pPr rtl="0" fontAlgn="base"/>
            <a:r>
              <a:rPr lang="en-US" sz="1200" b="0" i="0" u="none" strike="noStrike" kern="1200">
                <a:solidFill>
                  <a:schemeClr val="tx1"/>
                </a:solidFill>
                <a:effectLst/>
                <a:latin typeface="+mn-lt"/>
                <a:ea typeface="+mn-ea"/>
                <a:cs typeface="+mn-cs"/>
              </a:rPr>
              <a:t>Now look in your bag and find the frog puppet. Puppets are a multi-sensory way to engage with baby, both visually and through touch.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Let's ask baby some questions about the frog. Remember to pause before giving them the answer. Even though they are too young to say words, you are establishing the framework and rhythm of conversation.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What color is the frog? (green)</a:t>
            </a:r>
          </a:p>
          <a:p>
            <a:pPr rtl="0" fontAlgn="base"/>
            <a:r>
              <a:rPr lang="en-US" sz="1200" b="0" i="0" u="none" strike="noStrike" kern="1200">
                <a:solidFill>
                  <a:schemeClr val="tx1"/>
                </a:solidFill>
                <a:effectLst/>
                <a:latin typeface="+mn-lt"/>
                <a:ea typeface="+mn-ea"/>
                <a:cs typeface="+mn-cs"/>
              </a:rPr>
              <a:t>What does the frog say? (ribbit)</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Here's a little poem about a frog:    </a:t>
            </a:r>
          </a:p>
          <a:p>
            <a:pPr rtl="0" fontAlgn="base"/>
            <a:r>
              <a:rPr lang="en-US" sz="1200" b="0" i="1" u="sng" strike="noStrike" kern="1200">
                <a:solidFill>
                  <a:schemeClr val="tx1"/>
                </a:solidFill>
                <a:effectLst/>
                <a:latin typeface="+mn-lt"/>
                <a:ea typeface="+mn-ea"/>
                <a:cs typeface="+mn-cs"/>
              </a:rPr>
              <a:t>Little Frog on a Log</a:t>
            </a:r>
            <a:endParaRPr lang="en-US" sz="1200" b="0" i="1" u="sng"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Little frog on a log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Sings his song all day long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Ribbit, ribbit, ribbit... </a:t>
            </a:r>
            <a:endParaRPr lang="en-US" sz="1200" b="0" i="1" u="none" strike="noStrike" kern="1200">
              <a:solidFill>
                <a:schemeClr val="tx1"/>
              </a:solidFill>
              <a:effectLst/>
              <a:latin typeface="+mn-lt"/>
              <a:ea typeface="Calibri"/>
              <a:cs typeface="Calibri"/>
            </a:endParaRPr>
          </a:p>
          <a:p>
            <a:pPr rtl="0" fontAlgn="base"/>
            <a:r>
              <a:rPr lang="en-US" sz="1200" b="0" i="0" u="none" strike="noStrike" kern="1200">
                <a:solidFill>
                  <a:schemeClr val="tx1"/>
                </a:solidFill>
                <a:effectLst/>
                <a:latin typeface="+mn-lt"/>
                <a:ea typeface="+mn-ea"/>
                <a:cs typeface="+mn-cs"/>
              </a:rPr>
              <a:t> </a:t>
            </a:r>
          </a:p>
          <a:p>
            <a:pPr rtl="0" fontAlgn="base"/>
            <a:r>
              <a:rPr lang="en-US" sz="1200" b="0" i="0" u="none" strike="noStrike" kern="1200">
                <a:solidFill>
                  <a:schemeClr val="tx1"/>
                </a:solidFill>
                <a:effectLst/>
                <a:latin typeface="+mn-lt"/>
                <a:ea typeface="+mn-ea"/>
                <a:cs typeface="+mn-cs"/>
              </a:rPr>
              <a:t>Now let's put away our frogs. We can sing about it, to let baby know it's clean-up time.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[Sing: </a:t>
            </a:r>
            <a:r>
              <a:rPr lang="en-US" sz="1200" b="0" i="1" u="sng" strike="noStrike" kern="1200">
                <a:solidFill>
                  <a:schemeClr val="tx1"/>
                </a:solidFill>
                <a:effectLst/>
                <a:latin typeface="+mn-lt"/>
                <a:ea typeface="+mn-ea"/>
                <a:cs typeface="+mn-cs"/>
              </a:rPr>
              <a:t>Frogs Away</a:t>
            </a:r>
            <a:r>
              <a:rPr lang="en-US" sz="1200" b="0" i="0" u="none" strike="noStrike" kern="1200">
                <a:solidFill>
                  <a:schemeClr val="tx1"/>
                </a:solidFill>
                <a:effectLst/>
                <a:latin typeface="+mn-lt"/>
                <a:ea typeface="+mn-ea"/>
                <a:cs typeface="+mn-cs"/>
              </a:rPr>
              <a:t>] </a:t>
            </a:r>
          </a:p>
          <a:p>
            <a:pPr rtl="0" fontAlgn="base"/>
            <a:endParaRPr lang="en-US" sz="1200" b="0" i="0" u="none" strike="noStrike" kern="1200">
              <a:solidFill>
                <a:schemeClr val="tx1"/>
              </a:solidFill>
              <a:effectLst/>
              <a:latin typeface="+mn-lt"/>
              <a:ea typeface="+mn-ea"/>
              <a:cs typeface="+mn-cs"/>
            </a:endParaRPr>
          </a:p>
          <a:p>
            <a:pPr rtl="0" fontAlgn="base"/>
            <a:r>
              <a:rPr lang="en-US" sz="1200" b="0" i="1" u="none" strike="noStrike" kern="1200">
                <a:solidFill>
                  <a:schemeClr val="tx1"/>
                </a:solidFill>
                <a:effectLst/>
                <a:latin typeface="+mn-lt"/>
                <a:ea typeface="+mn-ea"/>
                <a:cs typeface="+mn-cs"/>
              </a:rPr>
              <a:t>Frogs Away</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Frogs away, frogs away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Let's put our frogs away today.  </a:t>
            </a:r>
            <a:endParaRPr lang="en-US" sz="1200" b="0" i="1" u="none" strike="noStrike" kern="1200">
              <a:solidFill>
                <a:schemeClr val="tx1"/>
              </a:solidFill>
              <a:effectLst/>
              <a:latin typeface="+mn-lt"/>
              <a:ea typeface="Calibri"/>
              <a:cs typeface="Calibri"/>
            </a:endParaRPr>
          </a:p>
          <a:p>
            <a:pPr rtl="0" fontAlgn="base"/>
            <a:r>
              <a:rPr lang="en-US" sz="1200" b="0" i="0" u="none" strike="noStrike" kern="1200">
                <a:solidFill>
                  <a:schemeClr val="tx1"/>
                </a:solidFill>
                <a:effectLst/>
                <a:latin typeface="+mn-lt"/>
                <a:ea typeface="+mn-ea"/>
                <a:cs typeface="+mn-cs"/>
              </a:rPr>
              <a:t> </a:t>
            </a:r>
          </a:p>
          <a:p>
            <a:pPr rtl="0" fontAlgn="base"/>
            <a:r>
              <a:rPr lang="en-US" sz="1200" b="0" i="0" u="none" strike="noStrike" kern="1200">
                <a:solidFill>
                  <a:schemeClr val="tx1"/>
                </a:solidFill>
                <a:effectLst/>
                <a:latin typeface="+mn-lt"/>
                <a:ea typeface="+mn-ea"/>
                <a:cs typeface="+mn-cs"/>
              </a:rPr>
              <a:t>There's also a songbook in your bag. You'll take it home after session 3, so you can continue to sing these and other songs!    </a:t>
            </a:r>
          </a:p>
          <a:p>
            <a:pPr rtl="0" fontAlgn="base"/>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5DEC5E6-542A-4973-838F-F10256119684}" type="slidenum">
              <a:rPr lang="en-US" smtClean="0"/>
              <a:t>10</a:t>
            </a:fld>
            <a:endParaRPr lang="en-US"/>
          </a:p>
        </p:txBody>
      </p:sp>
    </p:spTree>
    <p:extLst>
      <p:ext uri="{BB962C8B-B14F-4D97-AF65-F5344CB8AC3E}">
        <p14:creationId xmlns:p14="http://schemas.microsoft.com/office/powerpoint/2010/main" val="2933504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DD3CB-2233-D6A7-D102-0DD9741AE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A2D2A-300E-5778-FA2C-31BA010106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E0189-D936-E620-F43D-01026754A499}"/>
              </a:ext>
            </a:extLst>
          </p:cNvPr>
          <p:cNvSpPr>
            <a:spLocks noGrp="1"/>
          </p:cNvSpPr>
          <p:nvPr>
            <p:ph type="body" idx="1"/>
          </p:nvPr>
        </p:nvSpPr>
        <p:spPr/>
        <p:txBody>
          <a:bodyPr/>
          <a:lstStyle/>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Shakers are an easy way for babies to access and create music. Please take your shaker(s) out of your bag. At this age, your baby probably won’t do much more than simply hold it or taste it.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That’s fine; children love to explore in whatever way they can, which often means using their mouths. Soon enough your child will be shaking the shaker to the beat!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Here's a simple song to the tune of "</a:t>
            </a:r>
            <a:r>
              <a:rPr lang="en-US" sz="1800" i="1">
                <a:effectLst/>
                <a:latin typeface="Calibri" panose="020F0502020204030204" pitchFamily="34" charset="0"/>
                <a:ea typeface="Calibri" panose="020F0502020204030204" pitchFamily="34" charset="0"/>
                <a:cs typeface="Times New Roman" panose="02020603050405020304" pitchFamily="18" charset="0"/>
              </a:rPr>
              <a:t>London Bridge is Falling Down</a:t>
            </a: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457200" marR="0" lvl="1" indent="0">
              <a:buNone/>
            </a:pPr>
            <a:r>
              <a:rPr lang="en-US" sz="1800" i="1" u="sng">
                <a:effectLst/>
                <a:latin typeface="Calibri" panose="020F0502020204030204" pitchFamily="34" charset="0"/>
                <a:ea typeface="Calibri" panose="020F0502020204030204" pitchFamily="34" charset="0"/>
                <a:cs typeface="Times New Roman" panose="02020603050405020304" pitchFamily="18" charset="0"/>
              </a:rPr>
              <a:t>Shake Your Shakers in the Air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Shake your shakers in the air,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Shake them here, shake them there.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Shake your shakers in the air,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Shake your shakers!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en-US"/>
              <a:t>When children play with shakers, they are not ‘just shaking’. They are learning about the different movements their bodies can make, about music, and also about concepts.</a:t>
            </a:r>
            <a:r>
              <a:rPr lang="en-US" sz="1800">
                <a:effectLst/>
                <a:latin typeface="Calibri"/>
                <a:ea typeface="Calibri"/>
                <a:cs typeface="Calibri"/>
              </a:rPr>
              <a:t> They are making music with someone and sharing a special moment in time that is real and live. Shakers also allow children to explore and experiment with cause and effect.  </a:t>
            </a:r>
            <a:endParaRPr lang="en-US">
              <a:latin typeface="Calibri"/>
              <a:ea typeface="Calibri"/>
              <a:cs typeface="Calibri"/>
            </a:endParaRP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Here's another song about our shakers: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457200" marR="0" lvl="1" indent="0">
              <a:buNone/>
            </a:pPr>
            <a:r>
              <a:rPr lang="en-US" sz="1800" i="1" u="sng">
                <a:latin typeface="Calibri"/>
                <a:ea typeface="Calibri"/>
                <a:cs typeface="Calibri"/>
              </a:rPr>
              <a:t>We</a:t>
            </a:r>
            <a:r>
              <a:rPr lang="en-US" sz="1800" i="1" u="sng">
                <a:effectLst/>
                <a:latin typeface="Calibri"/>
                <a:ea typeface="Calibri"/>
                <a:cs typeface="Calibri"/>
              </a:rPr>
              <a:t> All Shake Our Shakers</a:t>
            </a:r>
            <a:endParaRPr lang="en-US" sz="1800">
              <a:effectLst/>
              <a:latin typeface="Calibri"/>
              <a:ea typeface="Calibri"/>
              <a:cs typeface="Calibri"/>
            </a:endParaRPr>
          </a:p>
          <a:p>
            <a:pPr marL="457200" marR="0" lvl="1" indent="0">
              <a:buNone/>
            </a:pPr>
            <a:r>
              <a:rPr lang="en-US" sz="1800" i="1">
                <a:latin typeface="Calibri"/>
                <a:ea typeface="Calibri"/>
                <a:cs typeface="Calibri"/>
              </a:rPr>
              <a:t>We</a:t>
            </a:r>
            <a:r>
              <a:rPr lang="en-US" sz="1800" i="1">
                <a:effectLst/>
                <a:latin typeface="Calibri"/>
                <a:ea typeface="Calibri"/>
                <a:cs typeface="Calibri"/>
              </a:rPr>
              <a:t> all shake our shakers,  </a:t>
            </a:r>
            <a:endParaRPr lang="en-US" sz="1800">
              <a:effectLst/>
              <a:latin typeface="Calibri"/>
              <a:ea typeface="Calibri"/>
              <a:cs typeface="Calibri"/>
            </a:endParaRPr>
          </a:p>
          <a:p>
            <a:pPr marL="457200" marR="0" lvl="1" indent="0">
              <a:buNone/>
            </a:pPr>
            <a:r>
              <a:rPr lang="en-US" sz="1800" i="1">
                <a:latin typeface="Calibri"/>
                <a:ea typeface="Calibri"/>
                <a:cs typeface="Calibri"/>
              </a:rPr>
              <a:t>We</a:t>
            </a:r>
            <a:r>
              <a:rPr lang="en-US" sz="1800" i="1">
                <a:effectLst/>
                <a:latin typeface="Calibri"/>
                <a:ea typeface="Calibri"/>
                <a:cs typeface="Calibri"/>
              </a:rPr>
              <a:t> all shake our shakers, </a:t>
            </a:r>
            <a:endParaRPr lang="en-US" sz="1800">
              <a:effectLst/>
              <a:latin typeface="Calibri"/>
              <a:ea typeface="Calibri"/>
              <a:cs typeface="Calibri"/>
            </a:endParaRPr>
          </a:p>
          <a:p>
            <a:pPr marL="457200" marR="0" lvl="1" indent="0">
              <a:buNone/>
            </a:pPr>
            <a:r>
              <a:rPr lang="en-US" sz="1800" i="1">
                <a:latin typeface="Calibri"/>
                <a:ea typeface="Calibri"/>
                <a:cs typeface="Calibri"/>
              </a:rPr>
              <a:t>We</a:t>
            </a:r>
            <a:r>
              <a:rPr lang="en-US" sz="1800" i="1">
                <a:effectLst/>
                <a:latin typeface="Calibri"/>
                <a:ea typeface="Calibri"/>
                <a:cs typeface="Calibri"/>
              </a:rPr>
              <a:t> all shake our shakers  </a:t>
            </a:r>
            <a:endParaRPr lang="en-US" sz="1800">
              <a:effectLst/>
              <a:latin typeface="Calibri"/>
              <a:ea typeface="Calibri"/>
              <a:cs typeface="Calibri"/>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Because it’s fun to do.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Shake them up high. </a:t>
            </a:r>
            <a:r>
              <a:rPr lang="en-US" sz="1800" b="1" i="1">
                <a:effectLst/>
                <a:latin typeface="Calibri" panose="020F0502020204030204" pitchFamily="34" charset="0"/>
                <a:ea typeface="Calibri" panose="020F0502020204030204" pitchFamily="34" charset="0"/>
                <a:cs typeface="Times New Roman" panose="02020603050405020304" pitchFamily="18" charset="0"/>
              </a:rPr>
              <a:t>[shake up high, sing in a high voice] </a:t>
            </a:r>
            <a:r>
              <a:rPr lang="en-US" sz="1800" i="1">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Shake them down low. </a:t>
            </a:r>
            <a:r>
              <a:rPr lang="en-US" sz="1800" b="1" i="1">
                <a:effectLst/>
                <a:latin typeface="Calibri" panose="020F0502020204030204" pitchFamily="34" charset="0"/>
                <a:ea typeface="Calibri" panose="020F0502020204030204" pitchFamily="34" charset="0"/>
                <a:cs typeface="Times New Roman" panose="02020603050405020304" pitchFamily="18" charset="0"/>
              </a:rPr>
              <a:t>[shake down low, sing in a low voice]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And shake them in the middle. </a:t>
            </a:r>
            <a:r>
              <a:rPr lang="en-US" sz="1800" b="1" i="1">
                <a:effectLst/>
                <a:latin typeface="Calibri" panose="020F0502020204030204" pitchFamily="34" charset="0"/>
                <a:ea typeface="Calibri" panose="020F0502020204030204" pitchFamily="34" charset="0"/>
                <a:cs typeface="Times New Roman" panose="02020603050405020304" pitchFamily="18" charset="0"/>
              </a:rPr>
              <a:t>[shake in front, using a normal voice]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Many traditional Mother Goose rhymes are also great choices for using shakers with babies. They have steady beats, good rhyming patterns, and they use lots of unusual words.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Now it's time to put our shakers back into the kits. Remember our clean-up song?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457200" marR="0" lvl="1" indent="0">
              <a:buNone/>
            </a:pPr>
            <a:r>
              <a:rPr lang="en-US" sz="1800" i="1" u="sng">
                <a:effectLst/>
                <a:latin typeface="Calibri" panose="020F0502020204030204" pitchFamily="34" charset="0"/>
                <a:ea typeface="Calibri" panose="020F0502020204030204" pitchFamily="34" charset="0"/>
                <a:cs typeface="Times New Roman" panose="02020603050405020304" pitchFamily="18" charset="0"/>
              </a:rPr>
              <a:t>Shaker Away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Shakers away, shakers away,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put your shakers away today.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Shakers away, shakers away,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put your shakers away today.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(Sing as many times as needed.)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Singing a song when it is time to collect toys turns cleaning up into a fun game. As your babies get older, you will notice that they are more willing to put things away when you sing this song!  </a:t>
            </a:r>
          </a:p>
          <a:p>
            <a:pPr marL="0" indent="0">
              <a:buNone/>
            </a:pPr>
            <a:endParaRPr lang="en-US"/>
          </a:p>
        </p:txBody>
      </p:sp>
      <p:sp>
        <p:nvSpPr>
          <p:cNvPr id="4" name="Slide Number Placeholder 3">
            <a:extLst>
              <a:ext uri="{FF2B5EF4-FFF2-40B4-BE49-F238E27FC236}">
                <a16:creationId xmlns:a16="http://schemas.microsoft.com/office/drawing/2014/main" id="{6CA700D2-00D9-47D7-A8A9-67B92042B35E}"/>
              </a:ext>
            </a:extLst>
          </p:cNvPr>
          <p:cNvSpPr>
            <a:spLocks noGrp="1"/>
          </p:cNvSpPr>
          <p:nvPr>
            <p:ph type="sldNum" sz="quarter" idx="5"/>
          </p:nvPr>
        </p:nvSpPr>
        <p:spPr/>
        <p:txBody>
          <a:bodyPr/>
          <a:lstStyle/>
          <a:p>
            <a:fld id="{E5DEC5E6-542A-4973-838F-F10256119684}" type="slidenum">
              <a:rPr lang="en-US" smtClean="0"/>
              <a:t>11</a:t>
            </a:fld>
            <a:endParaRPr lang="en-US"/>
          </a:p>
        </p:txBody>
      </p:sp>
    </p:spTree>
    <p:extLst>
      <p:ext uri="{BB962C8B-B14F-4D97-AF65-F5344CB8AC3E}">
        <p14:creationId xmlns:p14="http://schemas.microsoft.com/office/powerpoint/2010/main" val="2910669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5521-D6C9-2EA7-8563-6D75F9DCB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D0377-3F3B-1DDC-6AE4-C29E7772C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38D4F-F70F-907D-67E9-02595F6C845D}"/>
              </a:ext>
            </a:extLst>
          </p:cNvPr>
          <p:cNvSpPr>
            <a:spLocks noGrp="1"/>
          </p:cNvSpPr>
          <p:nvPr>
            <p:ph type="body" idx="1"/>
          </p:nvPr>
        </p:nvSpPr>
        <p:spPr/>
        <p:txBody>
          <a:bodyPr/>
          <a:lstStyle/>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Did you know that play is baby's work? It provides your child with the opportunity to practice their home language(s) and to encounter new words. Play also helps develop a child's natural curiosity and problem-solving skills and enables them to make connections and understand what they see, hear, and experience in their everyday life. </a:t>
            </a:r>
            <a:r>
              <a:rPr lang="en-US" sz="1800" i="1">
                <a:effectLst/>
                <a:latin typeface="Calibri" panose="020F0502020204030204" pitchFamily="34" charset="0"/>
                <a:ea typeface="Calibri" panose="020F0502020204030204" pitchFamily="34" charset="0"/>
                <a:cs typeface="Times New Roman" panose="02020603050405020304" pitchFamily="18" charset="0"/>
              </a:rPr>
              <a:t>(https://literacytrust.org.uk/)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en-US" sz="1800">
                <a:effectLst/>
                <a:latin typeface="Calibri"/>
                <a:ea typeface="Calibri"/>
                <a:cs typeface="Calibri"/>
              </a:rPr>
              <a:t>Are you ready to explore ways to play? </a:t>
            </a:r>
            <a:r>
              <a:rPr lang="en-US">
                <a:effectLst/>
              </a:rPr>
              <a:t>One of my favorite things to do with babies is </a:t>
            </a:r>
            <a:r>
              <a:rPr lang="en-US"/>
              <a:t>to blow </a:t>
            </a:r>
            <a:r>
              <a:rPr lang="en-US">
                <a:effectLst/>
              </a:rPr>
              <a:t>bubbles.</a:t>
            </a:r>
            <a:r>
              <a:rPr lang="en-US">
                <a:ea typeface="Calibri"/>
              </a:rPr>
              <a:t> </a:t>
            </a:r>
            <a:r>
              <a:rPr lang="en-US" sz="1800">
                <a:effectLst/>
                <a:latin typeface="Calibri"/>
                <a:ea typeface="Calibri"/>
                <a:cs typeface="Calibri"/>
              </a:rPr>
              <a:t>And there are important early childhood developmental reasons to use them!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800" u="sng">
                <a:effectLst/>
                <a:latin typeface="Calibri" panose="020F0502020204030204" pitchFamily="34" charset="0"/>
                <a:ea typeface="Calibri" panose="020F0502020204030204" pitchFamily="34" charset="0"/>
                <a:cs typeface="Times New Roman" panose="02020603050405020304" pitchFamily="18" charset="0"/>
              </a:rPr>
              <a:t>Bubble-play helps babies with their visual tracking, which strengthens their eye muscles and prepares babies to use those eyes for reading! </a:t>
            </a:r>
            <a:r>
              <a:rPr lang="en-US" sz="1800">
                <a:effectLst/>
                <a:latin typeface="Calibri" panose="020F0502020204030204" pitchFamily="34" charset="0"/>
                <a:ea typeface="Calibri" panose="020F0502020204030204" pitchFamily="34" charset="0"/>
                <a:cs typeface="Times New Roman" panose="02020603050405020304" pitchFamily="18" charset="0"/>
              </a:rPr>
              <a:t>At 2-3 months of age, babies can see much more clearly than when they were newborns. Newborns can only see about a foot in front of them - but by 8 weeks, many babies can begin to visually track moving objects like bubbles, stimulating coordination between baby’s brain and eye movements. Young babies can practice tracking the bubbles through the air, both vertically and horizontally, watching their erratic movement and changing shape.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800" u="sng">
                <a:effectLst/>
                <a:latin typeface="Calibri" panose="020F0502020204030204" pitchFamily="34" charset="0"/>
                <a:ea typeface="Calibri" panose="020F0502020204030204" pitchFamily="34" charset="0"/>
                <a:cs typeface="Times New Roman" panose="02020603050405020304" pitchFamily="18" charset="0"/>
              </a:rPr>
              <a:t>Bubbles also build eye-hand coordination, as babies and toddlers reach out to try to pop the bubbles.</a:t>
            </a:r>
            <a:r>
              <a:rPr lang="en-US" sz="1800" b="1">
                <a:effectLst/>
                <a:latin typeface="Calibri" panose="020F0502020204030204" pitchFamily="34" charset="0"/>
                <a:ea typeface="Calibri" panose="020F0502020204030204" pitchFamily="34" charset="0"/>
                <a:cs typeface="Times New Roman" panose="02020603050405020304" pitchFamily="18" charset="0"/>
              </a:rPr>
              <a:t> </a:t>
            </a:r>
            <a:r>
              <a:rPr lang="en-US" sz="1800">
                <a:effectLst/>
                <a:latin typeface="Calibri" panose="020F0502020204030204" pitchFamily="34" charset="0"/>
                <a:ea typeface="Calibri" panose="020F0502020204030204" pitchFamily="34" charset="0"/>
                <a:cs typeface="Times New Roman" panose="02020603050405020304" pitchFamily="18" charset="0"/>
              </a:rPr>
              <a:t>Walking toddlers and infants may follow the bubbles on their feet and practice their gross-motor moving skills. Newborns don’t have a very good sense of how to maneuver their body parts, but over time, their brains and muscles strengthen, and their hand-eye coordination improves dramatically. When a baby reaches their arm out to try to touch a bubble, their brain is learning how to send important signals to their arm and hand in order to grasp a desired object. This movement of toddlers and older babies also helps them develop balance and body awareness.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800">
                <a:effectLst/>
                <a:latin typeface="Calibri"/>
                <a:ea typeface="Calibri"/>
                <a:cs typeface="Calibri"/>
              </a:rPr>
              <a:t>Let's start with a song you might recognize. We're going to sing the first verse of “</a:t>
            </a:r>
            <a:r>
              <a:rPr lang="en-US" sz="1800" i="1">
                <a:effectLst/>
                <a:latin typeface="Calibri"/>
                <a:ea typeface="Calibri"/>
                <a:cs typeface="Calibri"/>
              </a:rPr>
              <a:t>If You’re Happy and You Know It</a:t>
            </a:r>
            <a:r>
              <a:rPr lang="en-US" sz="1800" i="1">
                <a:latin typeface="Calibri"/>
                <a:ea typeface="Calibri"/>
                <a:cs typeface="Calibri"/>
              </a:rPr>
              <a:t>.”</a:t>
            </a:r>
            <a:r>
              <a:rPr lang="en-US" sz="1800">
                <a:effectLst/>
                <a:latin typeface="Calibri"/>
                <a:ea typeface="Calibri"/>
                <a:cs typeface="Calibri"/>
              </a:rPr>
              <a:t> There are many ways to participate: If your baby is in your arms, you can do a two-finger clap. If your baby is in a car seat or stroller on the go, you can slowly clap for them; OR you can just softly bounce your baby while singing too!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457200" marR="0" lvl="1" indent="0">
              <a:buNone/>
            </a:pPr>
            <a:r>
              <a:rPr lang="en-US" sz="1800" i="1" u="sng">
                <a:effectLst/>
                <a:latin typeface="Calibri" panose="020F0502020204030204" pitchFamily="34" charset="0"/>
                <a:ea typeface="Calibri" panose="020F0502020204030204" pitchFamily="34" charset="0"/>
                <a:cs typeface="Times New Roman" panose="02020603050405020304" pitchFamily="18" charset="0"/>
              </a:rPr>
              <a:t>If You’re Happy and You Know It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If you’re happy and you know it, clap your hands.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a:ea typeface="Calibri"/>
                <a:cs typeface="Calibri"/>
              </a:rPr>
              <a:t>If you’re happy and you know it</a:t>
            </a:r>
            <a:r>
              <a:rPr lang="en-US" sz="1800" i="1">
                <a:latin typeface="Calibri"/>
                <a:ea typeface="Calibri"/>
                <a:cs typeface="Calibri"/>
              </a:rPr>
              <a:t>,</a:t>
            </a:r>
            <a:r>
              <a:rPr lang="en-US" sz="1800" i="1">
                <a:effectLst/>
                <a:latin typeface="Calibri"/>
                <a:ea typeface="Calibri"/>
                <a:cs typeface="Calibri"/>
              </a:rPr>
              <a:t> clap your hands.  </a:t>
            </a:r>
            <a:endParaRPr lang="en-US" sz="1800">
              <a:effectLst/>
              <a:latin typeface="Calibri"/>
              <a:ea typeface="Calibri"/>
              <a:cs typeface="Calibri"/>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If you’re happy and you know it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latin typeface="Calibri"/>
                <a:ea typeface="Calibri"/>
                <a:cs typeface="Calibri"/>
              </a:rPr>
              <a:t>And</a:t>
            </a:r>
            <a:r>
              <a:rPr lang="en-US" sz="1800" i="1">
                <a:effectLst/>
                <a:latin typeface="Calibri"/>
                <a:ea typeface="Calibri"/>
                <a:cs typeface="Calibri"/>
              </a:rPr>
              <a:t> you really want to show it,  </a:t>
            </a:r>
            <a:endParaRPr lang="en-US" sz="1800">
              <a:effectLst/>
              <a:latin typeface="Calibri"/>
              <a:ea typeface="Calibri"/>
              <a:cs typeface="Calibri"/>
            </a:endParaRPr>
          </a:p>
          <a:p>
            <a:pPr marL="457200" marR="0" lvl="1" indent="0">
              <a:buNone/>
            </a:pPr>
            <a:r>
              <a:rPr lang="en-US" sz="1800" i="1">
                <a:latin typeface="Calibri"/>
                <a:ea typeface="Calibri"/>
                <a:cs typeface="Calibri"/>
              </a:rPr>
              <a:t>If</a:t>
            </a:r>
            <a:r>
              <a:rPr lang="en-US" sz="1800" i="1">
                <a:effectLst/>
                <a:latin typeface="Calibri"/>
                <a:ea typeface="Calibri"/>
                <a:cs typeface="Calibri"/>
              </a:rPr>
              <a:t> you’re happy and you know it</a:t>
            </a:r>
            <a:r>
              <a:rPr lang="en-US" sz="1800" i="1">
                <a:latin typeface="Calibri"/>
                <a:ea typeface="Calibri"/>
                <a:cs typeface="Calibri"/>
              </a:rPr>
              <a:t>,</a:t>
            </a:r>
            <a:r>
              <a:rPr lang="en-US" sz="1800" i="1">
                <a:effectLst/>
                <a:latin typeface="Calibri"/>
                <a:ea typeface="Calibri"/>
                <a:cs typeface="Calibri"/>
              </a:rPr>
              <a:t> clap your hands. </a:t>
            </a:r>
            <a:endParaRPr lang="en-US" sz="1800">
              <a:effectLst/>
              <a:latin typeface="Calibri"/>
              <a:ea typeface="Calibri"/>
              <a:cs typeface="Calibri"/>
            </a:endParaRPr>
          </a:p>
          <a:p>
            <a:pPr marL="0" marR="0"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Now we are going to take a few minutes to play with the bubbles.  </a:t>
            </a:r>
          </a:p>
          <a:p>
            <a:pPr marL="0" marR="0" indent="0">
              <a:buNone/>
            </a:pPr>
            <a:r>
              <a:rPr lang="en-US" sz="1800" b="1">
                <a:effectLst/>
                <a:latin typeface="Calibri" panose="020F0502020204030204" pitchFamily="34" charset="0"/>
                <a:ea typeface="Calibri" panose="020F0502020204030204" pitchFamily="34" charset="0"/>
                <a:cs typeface="Times New Roman" panose="02020603050405020304" pitchFamily="18" charset="0"/>
              </a:rPr>
              <a:t>[IF YOU DON'T HAVE BUBBLES EMAIL THE EARLY LITERACY PROGRAM MANAGER]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We are going use the tune to </a:t>
            </a:r>
            <a:r>
              <a:rPr lang="en-US" sz="1800" i="1">
                <a:effectLst/>
                <a:latin typeface="Calibri" panose="020F0502020204030204" pitchFamily="34" charset="0"/>
                <a:ea typeface="Calibri" panose="020F0502020204030204" pitchFamily="34" charset="0"/>
                <a:cs typeface="Times New Roman" panose="02020603050405020304" pitchFamily="18" charset="0"/>
              </a:rPr>
              <a:t>If You’re Happy and You Know It</a:t>
            </a:r>
            <a:r>
              <a:rPr lang="en-US" sz="1800">
                <a:effectLst/>
                <a:latin typeface="Calibri" panose="020F0502020204030204" pitchFamily="34" charset="0"/>
                <a:ea typeface="Calibri" panose="020F0502020204030204" pitchFamily="34" charset="0"/>
                <a:cs typeface="Times New Roman" panose="02020603050405020304" pitchFamily="18" charset="0"/>
              </a:rPr>
              <a:t> to sing a song about bubbles.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457200" marR="0" lvl="1" indent="0">
              <a:buNone/>
            </a:pPr>
            <a:r>
              <a:rPr lang="en-US" sz="1800" i="1" u="sng">
                <a:effectLst/>
                <a:latin typeface="Calibri" panose="020F0502020204030204" pitchFamily="34" charset="0"/>
                <a:ea typeface="Calibri" panose="020F0502020204030204" pitchFamily="34" charset="0"/>
                <a:cs typeface="Times New Roman" panose="02020603050405020304" pitchFamily="18" charset="0"/>
              </a:rPr>
              <a:t>There are Bubbles in the Air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There are bubbles in the air, in the air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There are bubbles in the air, in the air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There are bubbles in the air, there are bubbles everywhere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There are bubbles in the air, in the air.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Wasn't that fun! Bubbles can be a great bonding tool for you and your baby, because </a:t>
            </a:r>
            <a:r>
              <a:rPr lang="en-US" sz="1800" i="1">
                <a:effectLst/>
                <a:latin typeface="Calibri" panose="020F0502020204030204" pitchFamily="34" charset="0"/>
                <a:ea typeface="Calibri" panose="020F0502020204030204" pitchFamily="34" charset="0"/>
                <a:cs typeface="Times New Roman" panose="02020603050405020304" pitchFamily="18" charset="0"/>
              </a:rPr>
              <a:t>everyone</a:t>
            </a:r>
            <a:r>
              <a:rPr lang="en-US" sz="1800">
                <a:effectLst/>
                <a:latin typeface="Calibri" panose="020F0502020204030204" pitchFamily="34" charset="0"/>
                <a:ea typeface="Calibri" panose="020F0502020204030204" pitchFamily="34" charset="0"/>
                <a:cs typeface="Times New Roman" panose="02020603050405020304" pitchFamily="18" charset="0"/>
              </a:rPr>
              <a:t> loves bubbles!  </a:t>
            </a:r>
          </a:p>
          <a:p>
            <a:pPr marL="0" marR="0" indent="0">
              <a:lnSpc>
                <a:spcPct val="107000"/>
              </a:lnSpc>
              <a:spcAft>
                <a:spcPts val="800"/>
              </a:spcAft>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200">
              <a:latin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9209CB79-359E-37AD-A087-5163754CDE45}"/>
              </a:ext>
            </a:extLst>
          </p:cNvPr>
          <p:cNvSpPr>
            <a:spLocks noGrp="1"/>
          </p:cNvSpPr>
          <p:nvPr>
            <p:ph type="sldNum" sz="quarter" idx="5"/>
          </p:nvPr>
        </p:nvSpPr>
        <p:spPr/>
        <p:txBody>
          <a:bodyPr/>
          <a:lstStyle/>
          <a:p>
            <a:fld id="{E5DEC5E6-542A-4973-838F-F10256119684}" type="slidenum">
              <a:rPr lang="en-US" smtClean="0"/>
              <a:t>12</a:t>
            </a:fld>
            <a:endParaRPr lang="en-US"/>
          </a:p>
        </p:txBody>
      </p:sp>
    </p:spTree>
    <p:extLst>
      <p:ext uri="{BB962C8B-B14F-4D97-AF65-F5344CB8AC3E}">
        <p14:creationId xmlns:p14="http://schemas.microsoft.com/office/powerpoint/2010/main" val="785748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B4A1E-A760-6EAC-6283-63B061D0E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358C3-758E-D89D-301F-5558683D8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F78DF8-31A2-D597-BF7B-14BC7BAEC9C9}"/>
              </a:ext>
            </a:extLst>
          </p:cNvPr>
          <p:cNvSpPr>
            <a:spLocks noGrp="1"/>
          </p:cNvSpPr>
          <p:nvPr>
            <p:ph type="body" idx="1"/>
          </p:nvPr>
        </p:nvSpPr>
        <p:spPr/>
        <p:txBody>
          <a:bodyPr/>
          <a:lstStyle/>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Make sure you talk, sing, read, and play with your baby every day. Remember, the more words your baby is exposed to, the better! The number of vocabulary words children know and can use when entering kindergarten is directly related to future success in school. Studies have shown that children who hear more vocabulary in their early years are better able to recognize those words in print when learning to read, so they are likely to pick up reading skills more quickly and easily than children who didn’t have that exposure.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We know that having a baby can be exhausting! New parents often feel tired, unsure, and vulnerable. It’s not surprising, since the new responsibility in your life takes up most of your attention and you are probably not getting a full night’s sleep. Despite this, you all made the effort to come here in order to learn more about your babies and experience new ways to talk, sing, share books, and play with them. These babies are really lucky to have you as their parents.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Let's sing one more song together. "</a:t>
            </a:r>
            <a:r>
              <a:rPr lang="en-US" sz="1800" i="1">
                <a:effectLst/>
                <a:latin typeface="Calibri" panose="020F0502020204030204" pitchFamily="34" charset="0"/>
                <a:ea typeface="Calibri" panose="020F0502020204030204" pitchFamily="34" charset="0"/>
                <a:cs typeface="Times New Roman" panose="02020603050405020304" pitchFamily="18" charset="0"/>
              </a:rPr>
              <a:t>You Are My Sunshine</a:t>
            </a:r>
            <a:r>
              <a:rPr lang="en-US" sz="1800">
                <a:effectLst/>
                <a:latin typeface="Calibri" panose="020F0502020204030204" pitchFamily="34" charset="0"/>
                <a:ea typeface="Calibri" panose="020F0502020204030204" pitchFamily="34" charset="0"/>
                <a:cs typeface="Times New Roman" panose="02020603050405020304" pitchFamily="18" charset="0"/>
              </a:rPr>
              <a:t>" makes a soothing lullaby, and we're going to change up the last line a little bit to emphasize our happiness and love.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457200" marR="0" lvl="1" indent="0">
              <a:buNone/>
            </a:pPr>
            <a:r>
              <a:rPr lang="en-US" sz="1800" i="1" u="sng">
                <a:effectLst/>
                <a:latin typeface="Calibri" panose="020F0502020204030204" pitchFamily="34" charset="0"/>
                <a:ea typeface="Calibri" panose="020F0502020204030204" pitchFamily="34" charset="0"/>
                <a:cs typeface="Times New Roman" panose="02020603050405020304" pitchFamily="18" charset="0"/>
              </a:rPr>
              <a:t>Your Are My Sunshine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You are my sunshine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My only sunshine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You make me happy when skies are grey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a:ea typeface="Calibri"/>
                <a:cs typeface="Calibri"/>
              </a:rPr>
              <a:t>You'll </a:t>
            </a:r>
            <a:r>
              <a:rPr lang="en-US" sz="1800" i="1">
                <a:latin typeface="Calibri"/>
                <a:ea typeface="Calibri"/>
                <a:cs typeface="Calibri"/>
              </a:rPr>
              <a:t>always</a:t>
            </a:r>
            <a:r>
              <a:rPr lang="en-US" sz="1800" i="1">
                <a:effectLst/>
                <a:latin typeface="Calibri"/>
                <a:ea typeface="Calibri"/>
                <a:cs typeface="Calibri"/>
              </a:rPr>
              <a:t> know, dear </a:t>
            </a:r>
            <a:endParaRPr lang="en-US" sz="1800">
              <a:effectLst/>
              <a:latin typeface="Calibri"/>
              <a:ea typeface="Calibri"/>
              <a:cs typeface="Calibri"/>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How much I love you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I love you more and more every day.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C53C9EB-9730-F5E1-BA9E-2FC88072B86B}"/>
              </a:ext>
            </a:extLst>
          </p:cNvPr>
          <p:cNvSpPr>
            <a:spLocks noGrp="1"/>
          </p:cNvSpPr>
          <p:nvPr>
            <p:ph type="sldNum" sz="quarter" idx="5"/>
          </p:nvPr>
        </p:nvSpPr>
        <p:spPr/>
        <p:txBody>
          <a:bodyPr/>
          <a:lstStyle/>
          <a:p>
            <a:fld id="{E5DEC5E6-542A-4973-838F-F10256119684}" type="slidenum">
              <a:rPr lang="en-US" smtClean="0"/>
              <a:t>13</a:t>
            </a:fld>
            <a:endParaRPr lang="en-US"/>
          </a:p>
        </p:txBody>
      </p:sp>
    </p:spTree>
    <p:extLst>
      <p:ext uri="{BB962C8B-B14F-4D97-AF65-F5344CB8AC3E}">
        <p14:creationId xmlns:p14="http://schemas.microsoft.com/office/powerpoint/2010/main" val="2182404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buNone/>
            </a:pPr>
            <a:r>
              <a:rPr lang="en-US" sz="1100">
                <a:effectLst/>
                <a:latin typeface="Calibri" panose="020F0502020204030204" pitchFamily="34" charset="0"/>
                <a:ea typeface="Calibri" panose="020F0502020204030204" pitchFamily="34" charset="0"/>
                <a:cs typeface="Times New Roman" panose="02020603050405020304" pitchFamily="18" charset="0"/>
              </a:rPr>
              <a:t>Thank you so much for being here with us today. The library has so much to offer, and it's all free! Workshops like these are part of our library’s mission.  </a:t>
            </a:r>
          </a:p>
          <a:p>
            <a:pPr marL="0" marR="0" indent="0">
              <a:buNone/>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100">
                <a:effectLst/>
                <a:latin typeface="Calibri" panose="020F0502020204030204" pitchFamily="34" charset="0"/>
                <a:ea typeface="Calibri" panose="020F0502020204030204" pitchFamily="34" charset="0"/>
                <a:cs typeface="Times New Roman" panose="02020603050405020304" pitchFamily="18" charset="0"/>
              </a:rPr>
              <a:t>We have many free family programs and events for all ages, with songs, rhymes, stories, and more.  </a:t>
            </a:r>
          </a:p>
          <a:p>
            <a:pPr marL="0" marR="0" indent="0">
              <a:buNone/>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100">
                <a:effectLst/>
                <a:latin typeface="Calibri" panose="020F0502020204030204" pitchFamily="34" charset="0"/>
                <a:ea typeface="Calibri" panose="020F0502020204030204" pitchFamily="34" charset="0"/>
                <a:cs typeface="Times New Roman" panose="02020603050405020304" pitchFamily="18" charset="0"/>
              </a:rPr>
              <a:t>At any of our branches you can find:  </a:t>
            </a:r>
          </a:p>
          <a:p>
            <a:pPr marL="628650" marR="0" lvl="3" indent="-171450"/>
            <a:r>
              <a:rPr lang="en-US" sz="1100">
                <a:effectLst/>
                <a:latin typeface="Calibri" panose="020F0502020204030204" pitchFamily="34" charset="0"/>
                <a:ea typeface="Calibri" panose="020F0502020204030204" pitchFamily="34" charset="0"/>
                <a:cs typeface="Times New Roman" panose="02020603050405020304" pitchFamily="18" charset="0"/>
              </a:rPr>
              <a:t>Books </a:t>
            </a:r>
          </a:p>
          <a:p>
            <a:pPr marL="628650" marR="0" lvl="3" indent="-171450"/>
            <a:r>
              <a:rPr lang="en-US" sz="1100">
                <a:effectLst/>
                <a:latin typeface="Calibri" panose="020F0502020204030204" pitchFamily="34" charset="0"/>
                <a:ea typeface="Calibri" panose="020F0502020204030204" pitchFamily="34" charset="0"/>
                <a:cs typeface="Times New Roman" panose="02020603050405020304" pitchFamily="18" charset="0"/>
              </a:rPr>
              <a:t>Friendly and helpful librarians </a:t>
            </a:r>
          </a:p>
          <a:p>
            <a:pPr marL="628650" marR="0" lvl="3" indent="-171450"/>
            <a:r>
              <a:rPr lang="en-US" sz="1100">
                <a:effectLst/>
                <a:latin typeface="Calibri" panose="020F0502020204030204" pitchFamily="34" charset="0"/>
                <a:ea typeface="Calibri" panose="020F0502020204030204" pitchFamily="34" charset="0"/>
                <a:cs typeface="Times New Roman" panose="02020603050405020304" pitchFamily="18" charset="0"/>
              </a:rPr>
              <a:t>Storytimes and other children's events </a:t>
            </a:r>
          </a:p>
          <a:p>
            <a:pPr marL="628650" marR="0" lvl="3" indent="-171450"/>
            <a:r>
              <a:rPr lang="en-US" sz="1100">
                <a:effectLst/>
                <a:latin typeface="Calibri" panose="020F0502020204030204" pitchFamily="34" charset="0"/>
                <a:ea typeface="Calibri" panose="020F0502020204030204" pitchFamily="34" charset="0"/>
                <a:cs typeface="Times New Roman" panose="02020603050405020304" pitchFamily="18" charset="0"/>
              </a:rPr>
              <a:t>Adult programs </a:t>
            </a:r>
          </a:p>
          <a:p>
            <a:pPr marL="628650" marR="0" lvl="3" indent="-171450"/>
            <a:r>
              <a:rPr lang="en-US" sz="1100">
                <a:effectLst/>
                <a:latin typeface="Calibri" panose="020F0502020204030204" pitchFamily="34" charset="0"/>
                <a:ea typeface="Calibri" panose="020F0502020204030204" pitchFamily="34" charset="0"/>
                <a:cs typeface="Times New Roman" panose="02020603050405020304" pitchFamily="18" charset="0"/>
              </a:rPr>
              <a:t>Computers and Launchpad tablets </a:t>
            </a:r>
          </a:p>
          <a:p>
            <a:pPr marL="628650" marR="0" lvl="3" indent="-171450"/>
            <a:r>
              <a:rPr lang="en-US" sz="1100">
                <a:effectLst/>
                <a:latin typeface="Calibri" panose="020F0502020204030204" pitchFamily="34" charset="0"/>
                <a:ea typeface="Calibri" panose="020F0502020204030204" pitchFamily="34" charset="0"/>
                <a:cs typeface="Times New Roman" panose="02020603050405020304" pitchFamily="18" charset="0"/>
              </a:rPr>
              <a:t>Other families  </a:t>
            </a:r>
          </a:p>
          <a:p>
            <a:pPr marL="628650" marR="0" lvl="3" indent="-171450"/>
            <a:r>
              <a:rPr lang="en-US" sz="1100">
                <a:effectLst/>
                <a:latin typeface="Calibri" panose="020F0502020204030204" pitchFamily="34" charset="0"/>
                <a:ea typeface="Calibri" panose="020F0502020204030204" pitchFamily="34" charset="0"/>
                <a:cs typeface="Times New Roman" panose="02020603050405020304" pitchFamily="18" charset="0"/>
              </a:rPr>
              <a:t>New friends </a:t>
            </a:r>
          </a:p>
          <a:p>
            <a:pPr marL="0" marR="0" indent="0">
              <a:buNone/>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100">
                <a:effectLst/>
                <a:latin typeface="Calibri" panose="020F0502020204030204" pitchFamily="34" charset="0"/>
                <a:ea typeface="Calibri" panose="020F0502020204030204" pitchFamily="34" charset="0"/>
                <a:cs typeface="Times New Roman" panose="02020603050405020304" pitchFamily="18" charset="0"/>
              </a:rPr>
              <a:t>Make visiting the library part of your weekly routine. Library staff are happy to help you find what you are looking for. That is our job!  </a:t>
            </a:r>
          </a:p>
          <a:p>
            <a:pPr marL="0" marR="0" indent="0">
              <a:buNone/>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100">
                <a:effectLst/>
                <a:latin typeface="Calibri" panose="020F0502020204030204" pitchFamily="34" charset="0"/>
                <a:ea typeface="Calibri" panose="020F0502020204030204" pitchFamily="34" charset="0"/>
                <a:cs typeface="Times New Roman" panose="02020603050405020304" pitchFamily="18" charset="0"/>
              </a:rPr>
              <a:t>When you and your baby are ready, we’d love to see you again at these programs. They are a great way to find new ways to play with your baby and also to meet other new parents. We love seeing families playing here together.  </a:t>
            </a:r>
          </a:p>
          <a:p>
            <a:pPr marL="0" marR="0" indent="0">
              <a:buNone/>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100">
                <a:effectLst/>
                <a:latin typeface="Calibri" panose="020F0502020204030204" pitchFamily="34" charset="0"/>
                <a:ea typeface="Calibri" panose="020F0502020204030204" pitchFamily="34" charset="0"/>
                <a:cs typeface="Times New Roman" panose="02020603050405020304" pitchFamily="18" charset="0"/>
              </a:rPr>
              <a:t>Plus, anyone can get a library card and borrow books, movies, music, and more! And it is all for free. You can explore all the resources MCPL has to offer babies, toddlers, preschoolers, and their caregivers on our website.  </a:t>
            </a:r>
          </a:p>
          <a:p>
            <a:pPr marL="0" indent="0">
              <a:buNone/>
            </a:pPr>
            <a:endParaRPr lang="en-US">
              <a:cs typeface="Calibri"/>
            </a:endParaRPr>
          </a:p>
        </p:txBody>
      </p:sp>
      <p:sp>
        <p:nvSpPr>
          <p:cNvPr id="4" name="Slide Number Placeholder 3"/>
          <p:cNvSpPr>
            <a:spLocks noGrp="1"/>
          </p:cNvSpPr>
          <p:nvPr>
            <p:ph type="sldNum" sz="quarter" idx="5"/>
          </p:nvPr>
        </p:nvSpPr>
        <p:spPr/>
        <p:txBody>
          <a:bodyPr/>
          <a:lstStyle/>
          <a:p>
            <a:fld id="{E5DEC5E6-542A-4973-838F-F10256119684}" type="slidenum">
              <a:rPr lang="en-US" smtClean="0"/>
              <a:t>14</a:t>
            </a:fld>
            <a:endParaRPr lang="en-US"/>
          </a:p>
        </p:txBody>
      </p:sp>
    </p:spTree>
    <p:extLst>
      <p:ext uri="{BB962C8B-B14F-4D97-AF65-F5344CB8AC3E}">
        <p14:creationId xmlns:p14="http://schemas.microsoft.com/office/powerpoint/2010/main" val="3137182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Does anyone have any questions about anything we have done or discussed today? I hope it has been fun and helpful.  </a:t>
            </a:r>
          </a:p>
          <a:p>
            <a:pPr rtl="0" fontAlgn="base"/>
            <a:r>
              <a:rPr lang="en-US" sz="1200" b="0" i="0" u="none" strike="noStrike" kern="1200">
                <a:solidFill>
                  <a:schemeClr val="tx1"/>
                </a:solidFill>
                <a:effectLst/>
                <a:latin typeface="+mn-lt"/>
                <a:ea typeface="+mn-ea"/>
                <a:cs typeface="+mn-cs"/>
              </a:rPr>
              <a:t> </a:t>
            </a:r>
          </a:p>
          <a:p>
            <a:pPr rtl="0" fontAlgn="base"/>
            <a:r>
              <a:rPr lang="en-US" sz="1200" b="0" i="0" u="none" strike="noStrike" kern="1200">
                <a:solidFill>
                  <a:schemeClr val="tx1"/>
                </a:solidFill>
                <a:effectLst/>
                <a:latin typeface="+mn-lt"/>
                <a:ea typeface="+mn-ea"/>
                <a:cs typeface="+mn-cs"/>
              </a:rPr>
              <a:t>Hatchlings was created especially for expectant and new parents and their babies.  </a:t>
            </a:r>
          </a:p>
          <a:p>
            <a:pPr rtl="0" fontAlgn="base"/>
            <a:r>
              <a:rPr lang="en-US" sz="1200" b="0" i="0" u="none" strike="noStrike" kern="1200">
                <a:solidFill>
                  <a:schemeClr val="tx1"/>
                </a:solidFill>
                <a:effectLst/>
                <a:latin typeface="+mn-lt"/>
                <a:ea typeface="+mn-ea"/>
                <a:cs typeface="+mn-cs"/>
              </a:rPr>
              <a:t> </a:t>
            </a:r>
          </a:p>
          <a:p>
            <a:pPr rtl="0" fontAlgn="base"/>
            <a:r>
              <a:rPr lang="en-US" sz="1200" b="0" i="0" u="none" strike="noStrike" kern="1200">
                <a:solidFill>
                  <a:schemeClr val="tx1"/>
                </a:solidFill>
                <a:effectLst/>
                <a:latin typeface="+mn-lt"/>
                <a:ea typeface="+mn-ea"/>
                <a:cs typeface="+mn-cs"/>
              </a:rPr>
              <a:t>There is one more session in this series next week.  </a:t>
            </a:r>
          </a:p>
          <a:p>
            <a:pPr rtl="0" fontAlgn="base"/>
            <a:r>
              <a:rPr lang="en-US" sz="1200" b="0" i="0" u="none" strike="noStrike" kern="1200">
                <a:solidFill>
                  <a:schemeClr val="tx1"/>
                </a:solidFill>
                <a:effectLst/>
                <a:latin typeface="+mn-lt"/>
                <a:ea typeface="+mn-ea"/>
                <a:cs typeface="+mn-cs"/>
              </a:rPr>
              <a:t> </a:t>
            </a:r>
          </a:p>
          <a:p>
            <a:pPr rtl="0" fontAlgn="base"/>
            <a:r>
              <a:rPr lang="en-US" sz="1200" b="0" i="0" u="none" strike="noStrike" kern="1200">
                <a:solidFill>
                  <a:schemeClr val="tx1"/>
                </a:solidFill>
                <a:effectLst/>
                <a:latin typeface="+mn-lt"/>
                <a:ea typeface="+mn-ea"/>
                <a:cs typeface="+mn-cs"/>
              </a:rPr>
              <a:t>We look forward to seeing you next week for session 3, where we will explore how books, songs and rhymes can help to establish a routine with your baby.  </a:t>
            </a:r>
          </a:p>
          <a:p>
            <a:pPr rtl="0" fontAlgn="base"/>
            <a:r>
              <a:rPr lang="en-US" sz="1200" b="0" i="0" u="none" strike="noStrike" kern="1200">
                <a:solidFill>
                  <a:schemeClr val="tx1"/>
                </a:solidFill>
                <a:effectLst/>
                <a:latin typeface="+mn-lt"/>
                <a:ea typeface="+mn-ea"/>
                <a:cs typeface="+mn-cs"/>
              </a:rPr>
              <a:t> </a:t>
            </a:r>
          </a:p>
          <a:p>
            <a:pPr rtl="0" fontAlgn="base"/>
            <a:r>
              <a:rPr lang="en-US" sz="1200" b="0" i="0" u="none" strike="noStrike" kern="1200">
                <a:solidFill>
                  <a:schemeClr val="tx1"/>
                </a:solidFill>
                <a:effectLst/>
                <a:latin typeface="+mn-lt"/>
                <a:ea typeface="+mn-ea"/>
                <a:cs typeface="+mn-cs"/>
              </a:rPr>
              <a:t>Before you leave, please:  </a:t>
            </a:r>
          </a:p>
          <a:p>
            <a:pPr rtl="0" fontAlgn="base"/>
            <a:r>
              <a:rPr lang="en-US" sz="1200" b="0" i="0" u="none" strike="noStrike" kern="1200">
                <a:solidFill>
                  <a:schemeClr val="tx1"/>
                </a:solidFill>
                <a:effectLst/>
                <a:latin typeface="+mn-lt"/>
                <a:ea typeface="+mn-ea"/>
                <a:cs typeface="+mn-cs"/>
              </a:rPr>
              <a:t>Return kits </a:t>
            </a:r>
          </a:p>
          <a:p>
            <a:pPr rtl="0" fontAlgn="base"/>
            <a:r>
              <a:rPr lang="en-US" sz="1200" b="0" i="0" u="none" strike="noStrike" kern="1200">
                <a:solidFill>
                  <a:schemeClr val="tx1"/>
                </a:solidFill>
                <a:effectLst/>
                <a:latin typeface="+mn-lt"/>
                <a:ea typeface="+mn-ea"/>
                <a:cs typeface="+mn-cs"/>
              </a:rPr>
              <a:t>Get a library card, if you don’t already have one </a:t>
            </a:r>
          </a:p>
          <a:p>
            <a:pPr rtl="0" fontAlgn="base"/>
            <a:r>
              <a:rPr lang="en-US" sz="1200" b="0" i="0" u="none" strike="noStrike" kern="1200">
                <a:solidFill>
                  <a:schemeClr val="tx1"/>
                </a:solidFill>
                <a:effectLst/>
                <a:latin typeface="+mn-lt"/>
                <a:ea typeface="+mn-ea"/>
                <a:cs typeface="+mn-cs"/>
              </a:rPr>
              <a:t>Ask about other programs for you and baby  </a:t>
            </a:r>
          </a:p>
          <a:p>
            <a:pPr rtl="0" fontAlgn="base"/>
            <a:r>
              <a:rPr lang="en-US" sz="1200" b="0" i="0" u="none" strike="noStrike" kern="1200">
                <a:solidFill>
                  <a:schemeClr val="tx1"/>
                </a:solidFill>
                <a:effectLst/>
                <a:latin typeface="+mn-lt"/>
                <a:ea typeface="+mn-ea"/>
                <a:cs typeface="+mn-cs"/>
              </a:rPr>
              <a:t> </a:t>
            </a:r>
          </a:p>
          <a:p>
            <a:pPr rtl="0" fontAlgn="base"/>
            <a:r>
              <a:rPr lang="en-US" sz="1200" b="0" i="0" u="none" strike="noStrike" kern="1200">
                <a:solidFill>
                  <a:schemeClr val="tx1"/>
                </a:solidFill>
                <a:effectLst/>
                <a:latin typeface="+mn-lt"/>
                <a:ea typeface="+mn-ea"/>
                <a:cs typeface="+mn-cs"/>
              </a:rPr>
              <a:t>Thank you again for being here today.  </a:t>
            </a:r>
          </a:p>
          <a:p>
            <a:pPr rtl="0" fontAlgn="base"/>
            <a:r>
              <a:rPr lang="en-US" sz="1200" b="0" i="0" u="none" strike="noStrike"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5DEC5E6-542A-4973-838F-F10256119684}" type="slidenum">
              <a:rPr lang="en-US" smtClean="0"/>
              <a:t>15</a:t>
            </a:fld>
            <a:endParaRPr lang="en-US"/>
          </a:p>
        </p:txBody>
      </p:sp>
    </p:spTree>
    <p:extLst>
      <p:ext uri="{BB962C8B-B14F-4D97-AF65-F5344CB8AC3E}">
        <p14:creationId xmlns:p14="http://schemas.microsoft.com/office/powerpoint/2010/main" val="433211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a:t>
            </a:r>
            <a:r>
              <a:rPr lang="en-US" dirty="0"/>
              <a:t> slide serves as a divider; slides following this are optional and can be added back into the presentation at appropriate points according to the presenter's discretion.</a:t>
            </a:r>
            <a:endParaRPr lang="en-US" dirty="0">
              <a:ea typeface="+mn-ea"/>
              <a:cs typeface="+mn-cs"/>
            </a:endParaRPr>
          </a:p>
        </p:txBody>
      </p:sp>
      <p:sp>
        <p:nvSpPr>
          <p:cNvPr id="4" name="Slide Number Placeholder 3"/>
          <p:cNvSpPr>
            <a:spLocks noGrp="1"/>
          </p:cNvSpPr>
          <p:nvPr>
            <p:ph type="sldNum" sz="quarter" idx="5"/>
          </p:nvPr>
        </p:nvSpPr>
        <p:spPr/>
        <p:txBody>
          <a:bodyPr/>
          <a:lstStyle/>
          <a:p>
            <a:fld id="{E5DEC5E6-542A-4973-838F-F10256119684}" type="slidenum">
              <a:rPr lang="en-US" smtClean="0"/>
              <a:t>16</a:t>
            </a:fld>
            <a:endParaRPr lang="en-US"/>
          </a:p>
        </p:txBody>
      </p:sp>
    </p:spTree>
    <p:extLst>
      <p:ext uri="{BB962C8B-B14F-4D97-AF65-F5344CB8AC3E}">
        <p14:creationId xmlns:p14="http://schemas.microsoft.com/office/powerpoint/2010/main" val="1798178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1AC3D-C3AF-E390-202D-D13B3CC755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F7C3F-E940-0A17-A62C-58B592027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15F9B-1816-4B9E-03AF-79458F0F784F}"/>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Another fun way to introduce animal sounds to babies and help them learn language is by changing words to familiar songs and rhymes!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Even if you only have a few songs in your toolkit, you can simply change up the words to keep things new and interesting for both you and baby.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Last week, we sang “The Wheels on the Bus” but we substituted the names of animals and the sounds they make. Let’s do that again!” Even though it's not part of the original song, you can sing about different animals and the sounds they make as they ride on the bus.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Let's try it with some familiar pets:  </a:t>
            </a:r>
          </a:p>
          <a:p>
            <a:pPr rtl="0" fontAlgn="base"/>
            <a:r>
              <a:rPr lang="en-US" sz="1200" b="0" i="1" u="sng" strike="noStrike" kern="1200">
                <a:solidFill>
                  <a:schemeClr val="tx1"/>
                </a:solidFill>
                <a:effectLst/>
                <a:latin typeface="+mn-lt"/>
                <a:ea typeface="+mn-ea"/>
                <a:cs typeface="+mn-cs"/>
              </a:rPr>
              <a:t>The _____ on the Bus</a:t>
            </a:r>
            <a:endParaRPr lang="en-US" sz="1200" b="0" i="1" u="sng"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The dogs on the bus say "Woof </a:t>
            </a:r>
            <a:r>
              <a:rPr lang="en-US" sz="1200" b="0" i="1" u="none" strike="noStrike" kern="1200" err="1">
                <a:solidFill>
                  <a:schemeClr val="tx1"/>
                </a:solidFill>
                <a:effectLst/>
                <a:latin typeface="+mn-lt"/>
                <a:ea typeface="+mn-ea"/>
                <a:cs typeface="+mn-cs"/>
              </a:rPr>
              <a:t>woof</a:t>
            </a:r>
            <a:r>
              <a:rPr lang="en-US" sz="1200" b="0" i="1" u="none" strike="noStrike" kern="1200">
                <a:solidFill>
                  <a:schemeClr val="tx1"/>
                </a:solidFill>
                <a:effectLst/>
                <a:latin typeface="+mn-lt"/>
                <a:ea typeface="+mn-ea"/>
                <a:cs typeface="+mn-cs"/>
              </a:rPr>
              <a:t> </a:t>
            </a:r>
            <a:r>
              <a:rPr lang="en-US" sz="1200" b="0" i="1" u="none" strike="noStrike" kern="1200" err="1">
                <a:solidFill>
                  <a:schemeClr val="tx1"/>
                </a:solidFill>
                <a:effectLst/>
                <a:latin typeface="+mn-lt"/>
                <a:ea typeface="+mn-ea"/>
                <a:cs typeface="+mn-cs"/>
              </a:rPr>
              <a:t>woof</a:t>
            </a:r>
            <a:r>
              <a:rPr lang="en-US" sz="1200" b="0" i="1" u="none" strike="noStrike" kern="1200">
                <a:solidFill>
                  <a:schemeClr val="tx1"/>
                </a:solidFill>
                <a:effectLst/>
                <a:latin typeface="+mn-lt"/>
                <a:ea typeface="+mn-ea"/>
                <a:cs typeface="+mn-cs"/>
              </a:rPr>
              <a:t>!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"Woof </a:t>
            </a:r>
            <a:r>
              <a:rPr lang="en-US" sz="1200" b="0" i="1" u="none" strike="noStrike" kern="1200" err="1">
                <a:solidFill>
                  <a:schemeClr val="tx1"/>
                </a:solidFill>
                <a:effectLst/>
                <a:latin typeface="+mn-lt"/>
                <a:ea typeface="+mn-ea"/>
                <a:cs typeface="+mn-cs"/>
              </a:rPr>
              <a:t>woof</a:t>
            </a:r>
            <a:r>
              <a:rPr lang="en-US" sz="1200" b="0" i="1" u="none" strike="noStrike" kern="1200">
                <a:solidFill>
                  <a:schemeClr val="tx1"/>
                </a:solidFill>
                <a:effectLst/>
                <a:latin typeface="+mn-lt"/>
                <a:ea typeface="+mn-ea"/>
                <a:cs typeface="+mn-cs"/>
              </a:rPr>
              <a:t> </a:t>
            </a:r>
            <a:r>
              <a:rPr lang="en-US" sz="1200" b="0" i="1" u="none" strike="noStrike" kern="1200" err="1">
                <a:solidFill>
                  <a:schemeClr val="tx1"/>
                </a:solidFill>
                <a:effectLst/>
                <a:latin typeface="+mn-lt"/>
                <a:ea typeface="+mn-ea"/>
                <a:cs typeface="+mn-cs"/>
              </a:rPr>
              <a:t>woof</a:t>
            </a:r>
            <a:r>
              <a:rPr lang="en-US" sz="1200" b="0" i="1" u="none" strike="noStrike" kern="1200">
                <a:solidFill>
                  <a:schemeClr val="tx1"/>
                </a:solidFill>
                <a:effectLst/>
                <a:latin typeface="+mn-lt"/>
                <a:ea typeface="+mn-ea"/>
                <a:cs typeface="+mn-cs"/>
              </a:rPr>
              <a:t>! Woof </a:t>
            </a:r>
            <a:r>
              <a:rPr lang="en-US" sz="1200" b="0" i="1" u="none" strike="noStrike" kern="1200" err="1">
                <a:solidFill>
                  <a:schemeClr val="tx1"/>
                </a:solidFill>
                <a:effectLst/>
                <a:latin typeface="+mn-lt"/>
                <a:ea typeface="+mn-ea"/>
                <a:cs typeface="+mn-cs"/>
              </a:rPr>
              <a:t>woof</a:t>
            </a:r>
            <a:r>
              <a:rPr lang="en-US" sz="1200" b="0" i="1" u="none" strike="noStrike" kern="1200">
                <a:solidFill>
                  <a:schemeClr val="tx1"/>
                </a:solidFill>
                <a:effectLst/>
                <a:latin typeface="+mn-lt"/>
                <a:ea typeface="+mn-ea"/>
                <a:cs typeface="+mn-cs"/>
              </a:rPr>
              <a:t> </a:t>
            </a:r>
            <a:r>
              <a:rPr lang="en-US" sz="1200" b="0" i="1" u="none" strike="noStrike" kern="1200" err="1">
                <a:solidFill>
                  <a:schemeClr val="tx1"/>
                </a:solidFill>
                <a:effectLst/>
                <a:latin typeface="+mn-lt"/>
                <a:ea typeface="+mn-ea"/>
                <a:cs typeface="+mn-cs"/>
              </a:rPr>
              <a:t>woof</a:t>
            </a:r>
            <a:r>
              <a:rPr lang="en-US" sz="1200" b="0" i="1" u="none" strike="noStrike" kern="1200">
                <a:solidFill>
                  <a:schemeClr val="tx1"/>
                </a:solidFill>
                <a:effectLst/>
                <a:latin typeface="+mn-lt"/>
                <a:ea typeface="+mn-ea"/>
                <a:cs typeface="+mn-cs"/>
              </a:rPr>
              <a:t>!"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The dogs on the bus say "Woof </a:t>
            </a:r>
            <a:r>
              <a:rPr lang="en-US" sz="1200" b="0" i="1" u="none" strike="noStrike" kern="1200" err="1">
                <a:solidFill>
                  <a:schemeClr val="tx1"/>
                </a:solidFill>
                <a:effectLst/>
                <a:latin typeface="+mn-lt"/>
                <a:ea typeface="+mn-ea"/>
                <a:cs typeface="+mn-cs"/>
              </a:rPr>
              <a:t>woof</a:t>
            </a:r>
            <a:r>
              <a:rPr lang="en-US" sz="1200" b="0" i="1" u="none" strike="noStrike" kern="1200">
                <a:solidFill>
                  <a:schemeClr val="tx1"/>
                </a:solidFill>
                <a:effectLst/>
                <a:latin typeface="+mn-lt"/>
                <a:ea typeface="+mn-ea"/>
                <a:cs typeface="+mn-cs"/>
              </a:rPr>
              <a:t> </a:t>
            </a:r>
            <a:r>
              <a:rPr lang="en-US" sz="1200" b="0" i="1" u="none" strike="noStrike" kern="1200" err="1">
                <a:solidFill>
                  <a:schemeClr val="tx1"/>
                </a:solidFill>
                <a:effectLst/>
                <a:latin typeface="+mn-lt"/>
                <a:ea typeface="+mn-ea"/>
                <a:cs typeface="+mn-cs"/>
              </a:rPr>
              <a:t>woof</a:t>
            </a:r>
            <a:r>
              <a:rPr lang="en-US" sz="1200" b="0" i="1" u="none" strike="noStrike" kern="1200">
                <a:solidFill>
                  <a:schemeClr val="tx1"/>
                </a:solidFill>
                <a:effectLst/>
                <a:latin typeface="+mn-lt"/>
                <a:ea typeface="+mn-ea"/>
                <a:cs typeface="+mn-cs"/>
              </a:rPr>
              <a:t>!"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All around the town.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The cats on the bus say "Meow, meow, meow!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Meow, meow, meow! meow, meow, meow!"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The cats on the bus say "Meow, meow, meow!"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All around the town.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The birds on the bus say "Tweet, tweet, tweet!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Tweet, tweet, tweet! Tweet, tweet, tweet!"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The birds on the bus say "Tweet, tweet, tweet!" </a:t>
            </a:r>
            <a:endParaRPr lang="en-US" sz="1200" b="0" i="1" u="none" strike="noStrike" kern="1200">
              <a:solidFill>
                <a:schemeClr val="tx1"/>
              </a:solidFill>
              <a:effectLst/>
              <a:latin typeface="+mn-lt"/>
              <a:ea typeface="Calibri"/>
              <a:cs typeface="Calibri"/>
            </a:endParaRPr>
          </a:p>
          <a:p>
            <a:pPr rtl="0" fontAlgn="base"/>
            <a:r>
              <a:rPr lang="en-US" sz="1200" b="0" i="1" u="none" strike="noStrike" kern="1200">
                <a:solidFill>
                  <a:schemeClr val="tx1"/>
                </a:solidFill>
                <a:effectLst/>
                <a:latin typeface="+mn-lt"/>
                <a:ea typeface="+mn-ea"/>
                <a:cs typeface="+mn-cs"/>
              </a:rPr>
              <a:t>All around the town.   </a:t>
            </a:r>
            <a:endParaRPr lang="en-US" sz="1200" b="0" i="1" u="none" strike="noStrike" kern="1200">
              <a:solidFill>
                <a:schemeClr val="tx1"/>
              </a:solidFill>
              <a:effectLst/>
              <a:latin typeface="+mn-lt"/>
              <a:ea typeface="Calibri"/>
              <a:cs typeface="Calibri"/>
            </a:endParaRPr>
          </a:p>
          <a:p>
            <a:pPr rtl="0" fontAlgn="base"/>
            <a:r>
              <a:rPr lang="en-US" sz="1200" b="0" i="0" u="none" strike="noStrike" kern="1200">
                <a:solidFill>
                  <a:schemeClr val="tx1"/>
                </a:solidFill>
                <a:effectLst/>
                <a:latin typeface="+mn-lt"/>
                <a:ea typeface="+mn-ea"/>
                <a:cs typeface="+mn-cs"/>
              </a:rPr>
              <a:t> </a:t>
            </a:r>
          </a:p>
          <a:p>
            <a:pPr rtl="0" fontAlgn="base"/>
            <a:r>
              <a:rPr lang="en-US" sz="1200" b="0" i="0" u="none" strike="noStrike" kern="1200">
                <a:solidFill>
                  <a:schemeClr val="tx1"/>
                </a:solidFill>
                <a:effectLst/>
                <a:latin typeface="+mn-lt"/>
                <a:ea typeface="+mn-ea"/>
                <a:cs typeface="+mn-cs"/>
              </a:rPr>
              <a:t>This is also a great song to play around with while traveling, as you can sing about all the things you see while looking out the window!</a:t>
            </a:r>
          </a:p>
          <a:p>
            <a:pPr rtl="0" fontAlgn="base"/>
            <a:endParaRPr lang="en-US" sz="1200" b="0" i="0" u="none" strike="noStrike"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83B0A79-1C3B-71F6-186C-8552980FF203}"/>
              </a:ext>
            </a:extLst>
          </p:cNvPr>
          <p:cNvSpPr>
            <a:spLocks noGrp="1"/>
          </p:cNvSpPr>
          <p:nvPr>
            <p:ph type="sldNum" sz="quarter" idx="5"/>
          </p:nvPr>
        </p:nvSpPr>
        <p:spPr/>
        <p:txBody>
          <a:bodyPr/>
          <a:lstStyle/>
          <a:p>
            <a:fld id="{E5DEC5E6-542A-4973-838F-F10256119684}" type="slidenum">
              <a:rPr lang="en-US" smtClean="0"/>
              <a:t>17</a:t>
            </a:fld>
            <a:endParaRPr lang="en-US"/>
          </a:p>
        </p:txBody>
      </p:sp>
    </p:spTree>
    <p:extLst>
      <p:ext uri="{BB962C8B-B14F-4D97-AF65-F5344CB8AC3E}">
        <p14:creationId xmlns:p14="http://schemas.microsoft.com/office/powerpoint/2010/main" val="3570755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Aft>
                <a:spcPts val="800"/>
              </a:spcAft>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Welcome! We are so glad you could make it to Montgomery County Public Libraries: Hatchlings Parent Workshop here at the</a:t>
            </a:r>
            <a:r>
              <a:rPr lang="en-US"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 [Insert Library]</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Aft>
                <a:spcPts val="800"/>
              </a:spcAft>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Before we get started, if you haven't already, we ask that you please sign-in and pick up the tote bag with your name on it. As a reminder we will be using the materials in your tote bag for the remaining two sessions. You will be able to take the bags home at the end of session 3.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Aft>
                <a:spcPts val="800"/>
              </a:spcAft>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 have any questions, we’ll be happy to try to answer them for you. Please find a seat in the circle and make yourselves comfortable.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Aft>
                <a:spcPts val="800"/>
              </a:spcAft>
              <a:buNone/>
            </a:pPr>
            <a:r>
              <a:rPr lang="en-US" sz="1800" b="1" i="1" u="sng">
                <a:solidFill>
                  <a:srgbClr val="000000"/>
                </a:solidFill>
                <a:effectLst/>
                <a:latin typeface="Calibri"/>
                <a:ea typeface="Calibri"/>
                <a:cs typeface="Calibri"/>
              </a:rPr>
              <a:t>You are here for Session 2, where we will learn about reading, talking, and singing with baby. This workshop has been adapted from the "Mother Goose on the Loose: Hatchlings" program, created by Dr. Betsy Diamant-Cohen.  </a:t>
            </a:r>
            <a:endParaRPr lang="en-US" sz="1800" b="1" i="1" u="sng">
              <a:effectLst/>
              <a:latin typeface="Calibri"/>
              <a:ea typeface="Calibri"/>
              <a:cs typeface="Calibri"/>
            </a:endParaRPr>
          </a:p>
          <a:p>
            <a:pPr marL="0" marR="0" indent="0">
              <a:lnSpc>
                <a:spcPct val="107000"/>
              </a:lnSpc>
              <a:spcAft>
                <a:spcPts val="800"/>
              </a:spcAft>
              <a:buNone/>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Aft>
                <a:spcPts val="800"/>
              </a:spcAft>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As you can see </a:t>
            </a:r>
            <a:r>
              <a:rPr lang="en-US"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[look around]</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this workshop is specifically targeted toward expectant parents and new parents. It is our hope that through these three workshops that you will leave feeling confident about how you can support your baby's growth and development from birth and beyond.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Aft>
                <a:spcPts val="800"/>
              </a:spcAft>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It’s so good to see some familiar faces, let’s remind each other of our names. I’ll go first. </a:t>
            </a:r>
            <a:r>
              <a:rPr lang="en-US"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[Staff Introductions followed by customer introductions]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Aft>
                <a:spcPts val="800"/>
              </a:spcAft>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As a refresher, let's go over a few guidelines for getting the most out of this workshop.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-For those of you with newborns or young children with you here today, the "unexpected is expected." If your little ones cry or need something, it's OK. They will wiggle and make baby noises, and that's just fine. But, if they are crying loudly or becoming distracting, please feel free to step out of the room, and come back in when they are calmer. Sometimes, it is easier to calm baby down without the crowd. Feel free to take a break, leave the room, and rejoin us when you are ready.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Aft>
                <a:spcPts val="800"/>
              </a:spcAft>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-Respect baby's rest. Babies need their sleep.  If your little one is sleeping, don't feel like you need to wake them. You are here to learn the tools that you will be able to take home with you. You can still sing along and participate, so you're ready for when they are awake.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Aft>
                <a:spcPts val="800"/>
              </a:spcAft>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-Hands on exploration:  By coming here today to learn everyday simple things that you can do to support your baby's brain development, you are giving your child a big head start, right from the beginning!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Aft>
                <a:spcPts val="800"/>
              </a:spcAft>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-Stay engaged. We ask that you silence your phones during this workshop. In fact, MCPL has a no photography or videography policy. We do not allow photos, audio, videos, recording or streaming of any kind to be taken inside the library, so you don't need those phones anyway.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Aft>
                <a:spcPts val="800"/>
              </a:spcAft>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Now that we've gone over the guidelines, let’s start off with a song – you will see that we are going to be doing a lot of that over the next hour or so! You will receive a copy of these slides at the end of each session along with the song book you will find in your tote.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endPar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Aft>
                <a:spcPts val="800"/>
              </a:spcAft>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Suggested song:</a:t>
            </a:r>
            <a:r>
              <a:rPr lang="en-US"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 [you may use a different hello or welcoming song]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u="sng">
                <a:effectLst/>
                <a:latin typeface="Calibri" panose="020F0502020204030204" pitchFamily="34" charset="0"/>
                <a:ea typeface="Calibri" panose="020F0502020204030204" pitchFamily="34" charset="0"/>
                <a:cs typeface="Times New Roman" panose="02020603050405020304" pitchFamily="18" charset="0"/>
              </a:rPr>
              <a:t>WELL HELLO EVERYBODY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Well hello everybody, yes indeed,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Yes indeed, yes indeed.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Well hello everybody, yes indeed,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1800" i="1">
                <a:effectLst/>
                <a:latin typeface="Calibri"/>
                <a:ea typeface="Calibri"/>
                <a:cs typeface="Calibri"/>
              </a:rPr>
              <a:t>Yes indeed</a:t>
            </a:r>
            <a:r>
              <a:rPr lang="en-US" sz="1800" i="1">
                <a:latin typeface="Calibri"/>
                <a:ea typeface="Calibri"/>
                <a:cs typeface="Calibri"/>
              </a:rPr>
              <a:t>, my baby</a:t>
            </a:r>
            <a:r>
              <a:rPr lang="en-US" sz="1800" i="1">
                <a:effectLst/>
                <a:latin typeface="Calibri"/>
                <a:ea typeface="Calibri"/>
                <a:cs typeface="Calibri"/>
              </a:rPr>
              <a:t>.</a:t>
            </a:r>
            <a:endParaRPr lang="en-US" sz="1800">
              <a:effectLst/>
              <a:latin typeface="Calibri"/>
              <a:ea typeface="Calibri"/>
              <a:cs typeface="Calibri"/>
            </a:endParaRP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a:cs typeface="Calibri"/>
            </a:endParaRPr>
          </a:p>
        </p:txBody>
      </p:sp>
      <p:sp>
        <p:nvSpPr>
          <p:cNvPr id="4" name="Slide Number Placeholder 3"/>
          <p:cNvSpPr>
            <a:spLocks noGrp="1"/>
          </p:cNvSpPr>
          <p:nvPr>
            <p:ph type="sldNum" sz="quarter" idx="5"/>
          </p:nvPr>
        </p:nvSpPr>
        <p:spPr/>
        <p:txBody>
          <a:bodyPr/>
          <a:lstStyle/>
          <a:p>
            <a:fld id="{E5DEC5E6-542A-4973-838F-F10256119684}" type="slidenum">
              <a:rPr lang="en-US" smtClean="0"/>
              <a:t>2</a:t>
            </a:fld>
            <a:endParaRPr lang="en-US"/>
          </a:p>
        </p:txBody>
      </p:sp>
    </p:spTree>
    <p:extLst>
      <p:ext uri="{BB962C8B-B14F-4D97-AF65-F5344CB8AC3E}">
        <p14:creationId xmlns:p14="http://schemas.microsoft.com/office/powerpoint/2010/main" val="157373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Aft>
                <a:spcPts val="800"/>
              </a:spcAft>
              <a:buNone/>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Today's session is all about creating a language-rich environment for baby, through rhymes, songs, books, and conversation.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endPar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Aft>
                <a:spcPts val="800"/>
              </a:spcAft>
              <a:buNone/>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We're also going to introduce you to a variety of rhymes and songs for your "parenting toolkit." You might already know some of these, and others might be new to you. You might even learn how to use old favorites in new ways!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endParaRPr lang="en-US" sz="12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en-US" sz="1200" b="1">
                <a:solidFill>
                  <a:srgbClr val="000000"/>
                </a:solidFill>
                <a:effectLst/>
                <a:latin typeface="Calibri"/>
                <a:ea typeface="Calibri"/>
                <a:cs typeface="Calibri"/>
              </a:rPr>
              <a:t>TIP:</a:t>
            </a:r>
            <a:r>
              <a:rPr lang="en-US" sz="1200">
                <a:latin typeface="Calibri"/>
                <a:ea typeface="Calibri"/>
                <a:cs typeface="Calibri"/>
              </a:rPr>
              <a:t> Try to have screen-free mealtimes together, free from distractions, and have conversations with baby and other family members, discussing the events of everyone's day. Practice this early by singing a song or talking softly to baby while they are nursing or sucking on a bottle. </a:t>
            </a:r>
            <a:endParaRPr lang="en-US"/>
          </a:p>
        </p:txBody>
      </p:sp>
      <p:sp>
        <p:nvSpPr>
          <p:cNvPr id="4" name="Slide Number Placeholder 3"/>
          <p:cNvSpPr>
            <a:spLocks noGrp="1"/>
          </p:cNvSpPr>
          <p:nvPr>
            <p:ph type="sldNum" sz="quarter" idx="5"/>
          </p:nvPr>
        </p:nvSpPr>
        <p:spPr/>
        <p:txBody>
          <a:bodyPr/>
          <a:lstStyle/>
          <a:p>
            <a:fld id="{E5DEC5E6-542A-4973-838F-F10256119684}" type="slidenum">
              <a:rPr lang="en-US" smtClean="0"/>
              <a:t>3</a:t>
            </a:fld>
            <a:endParaRPr lang="en-US"/>
          </a:p>
        </p:txBody>
      </p:sp>
    </p:spTree>
    <p:extLst>
      <p:ext uri="{BB962C8B-B14F-4D97-AF65-F5344CB8AC3E}">
        <p14:creationId xmlns:p14="http://schemas.microsoft.com/office/powerpoint/2010/main" val="1129252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Aft>
                <a:spcPts val="8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Singing, talking, and sharing books with babies builds their brains and their language skills too!   </a:t>
            </a: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Scientists have discovered that babies hear words while they are still in the womb and they can remember some of what they have heard, even after birth! Children who have a strong language base and a positive feeling about books from early on have better language skills than those whose caregivers waited until later to expose them to books and reading. </a:t>
            </a: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That is why we are offering this program. We want to give you lots of songs, rhymes, and games as well as tips for using books with your children from their earliest years. Doing them here and continuing to share them at home with your babies will help to build their brains and their language skills at the same time. </a:t>
            </a: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Repetition of rhymes is good for the brain!  It teaches babies how their language works, and it helps to improve their memory, concentration, spatial intelligence, and reasoning skills. Because these verses are made up of patterns, they are easy to remember. Nursery rhymes are organized so that similar sounds jump out at you, which does not always happen in everyday conversation. Nursery rhymes help your child’s brain segment words into syllables and enables them to hear similarities between words that rhyme or words that start with the same sounds. They are also a great introduction to stories since many contain a beginning, a middle, and an end (this is called sequencing, and it will help to build the foundation for learning counting and math skills later on!). Most importantly, they are fun (and often funny).  </a:t>
            </a: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During the rest of the program, I will recite each rhyme twice. The first time you can listen; the second time, recite the rhyme along with me. If you already know the rhyme, please feel free to say it both times. </a:t>
            </a:r>
          </a:p>
          <a:p>
            <a:pPr marL="0" marR="0" indent="0">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Let's start with a rhyme: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457200" marR="0" lvl="1" indent="0">
              <a:buNone/>
            </a:pPr>
            <a:r>
              <a:rPr lang="en-US" sz="1800" i="1" u="sng">
                <a:effectLst/>
                <a:latin typeface="Calibri" panose="020F0502020204030204" pitchFamily="34" charset="0"/>
                <a:ea typeface="Calibri" panose="020F0502020204030204" pitchFamily="34" charset="0"/>
                <a:cs typeface="Times New Roman" panose="02020603050405020304" pitchFamily="18" charset="0"/>
              </a:rPr>
              <a:t>Little Miss Muffet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Little Miss Muffet sat on a tuffet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1800" i="1">
                <a:effectLst/>
                <a:latin typeface="Calibri"/>
                <a:ea typeface="Calibri"/>
                <a:cs typeface="Calibri"/>
              </a:rPr>
              <a:t>Eating her curds and whey</a:t>
            </a:r>
            <a:r>
              <a:rPr lang="en-US" sz="1800" i="1">
                <a:latin typeface="Calibri"/>
                <a:ea typeface="Calibri"/>
                <a:cs typeface="Calibri"/>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Along came a spider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Who sat down beside her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And frightened Miss Muffet away!</a:t>
            </a: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800" b="1">
                <a:effectLst/>
                <a:latin typeface="Calibri" panose="020F0502020204030204" pitchFamily="34" charset="0"/>
                <a:ea typeface="Calibri" panose="020F0502020204030204" pitchFamily="34" charset="0"/>
                <a:cs typeface="Times New Roman" panose="02020603050405020304" pitchFamily="18" charset="0"/>
              </a:rPr>
              <a:t>[Now do it together]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Great, job! Let's sing another classic together: </a:t>
            </a:r>
          </a:p>
          <a:p>
            <a:pPr marL="0" marR="0" indent="0">
              <a:buNone/>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457200" marR="0" lvl="1" indent="0">
              <a:buNone/>
            </a:pPr>
            <a:r>
              <a:rPr lang="en-US" sz="1800" i="1" u="sng">
                <a:effectLst/>
                <a:latin typeface="Calibri" panose="020F0502020204030204" pitchFamily="34" charset="0"/>
                <a:ea typeface="Calibri" panose="020F0502020204030204" pitchFamily="34" charset="0"/>
                <a:cs typeface="Times New Roman" panose="02020603050405020304" pitchFamily="18" charset="0"/>
              </a:rPr>
              <a:t>Baa, Baa, Black Sheep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1800" i="1">
                <a:effectLst/>
                <a:latin typeface="Calibri"/>
                <a:ea typeface="Calibri"/>
                <a:cs typeface="Calibri"/>
              </a:rPr>
              <a:t>Baa, baa, black sheep, have you any wool? </a:t>
            </a:r>
            <a:br>
              <a:rPr lang="en-US" sz="1800">
                <a:effectLst/>
                <a:latin typeface="Calibri" panose="020F0502020204030204" pitchFamily="34" charset="0"/>
                <a:ea typeface="Calibri" panose="020F0502020204030204" pitchFamily="34" charset="0"/>
                <a:cs typeface="Calibri"/>
              </a:rPr>
            </a:br>
            <a:r>
              <a:rPr lang="en-US" sz="1800" i="1">
                <a:effectLst/>
                <a:latin typeface="Calibri"/>
                <a:ea typeface="Calibri"/>
                <a:cs typeface="Calibri"/>
              </a:rPr>
              <a:t>Yes sir, yes sir, three bags full</a:t>
            </a:r>
            <a:r>
              <a:rPr lang="en-US" sz="1800" i="1">
                <a:latin typeface="Calibri"/>
                <a:ea typeface="Calibri"/>
                <a:cs typeface="Calibri"/>
              </a:rPr>
              <a:t>. </a:t>
            </a:r>
            <a:br>
              <a:rPr lang="en-US" sz="1800">
                <a:effectLst/>
                <a:latin typeface="Calibri" panose="020F0502020204030204" pitchFamily="34" charset="0"/>
                <a:ea typeface="Calibri" panose="020F0502020204030204" pitchFamily="34" charset="0"/>
                <a:cs typeface="Calibri"/>
              </a:rPr>
            </a:br>
            <a:r>
              <a:rPr lang="en-US" sz="1800" i="1">
                <a:effectLst/>
                <a:latin typeface="Calibri"/>
                <a:ea typeface="Calibri"/>
                <a:cs typeface="Calibri"/>
              </a:rPr>
              <a:t>One for the mister, and one for the dame</a:t>
            </a:r>
            <a:r>
              <a:rPr lang="en-US" sz="1800" i="1">
                <a:latin typeface="Calibri"/>
                <a:ea typeface="Calibri"/>
                <a:cs typeface="Calibri"/>
              </a:rPr>
              <a:t>, </a:t>
            </a:r>
            <a:br>
              <a:rPr lang="en-US" sz="1800">
                <a:effectLst/>
                <a:latin typeface="Calibri" panose="020F0502020204030204" pitchFamily="34" charset="0"/>
                <a:ea typeface="Calibri" panose="020F0502020204030204" pitchFamily="34" charset="0"/>
                <a:cs typeface="Calibri"/>
              </a:rPr>
            </a:br>
            <a:r>
              <a:rPr lang="en-US" sz="1800" i="1">
                <a:effectLst/>
                <a:latin typeface="Calibri"/>
                <a:ea typeface="Calibri"/>
                <a:cs typeface="Calibri"/>
              </a:rPr>
              <a:t>And one for the little kids who live down the lane</a:t>
            </a:r>
            <a:r>
              <a:rPr lang="en-US" sz="1800" i="1">
                <a:latin typeface="Calibri"/>
                <a:ea typeface="Calibri"/>
                <a:cs typeface="Calibri"/>
              </a:rPr>
              <a:t>. </a:t>
            </a:r>
            <a:endParaRPr lang="en-US" sz="1800">
              <a:effectLst/>
              <a:latin typeface="Calibri"/>
              <a:ea typeface="Calibri"/>
              <a:cs typeface="Calibri"/>
            </a:endParaRPr>
          </a:p>
          <a:p>
            <a:pPr lvl="1"/>
            <a:r>
              <a:rPr lang="en-US" sz="1800" i="1">
                <a:effectLst/>
                <a:latin typeface="Calibri"/>
                <a:ea typeface="Calibri"/>
                <a:cs typeface="Calibri"/>
              </a:rPr>
              <a:t>Baa, baa, black sheep, have you any wool? </a:t>
            </a:r>
            <a:br>
              <a:rPr lang="en-US" sz="1800">
                <a:effectLst/>
                <a:latin typeface="Calibri" panose="020F0502020204030204" pitchFamily="34" charset="0"/>
                <a:ea typeface="Calibri" panose="020F0502020204030204" pitchFamily="34" charset="0"/>
                <a:cs typeface="Calibri"/>
              </a:rPr>
            </a:br>
            <a:r>
              <a:rPr lang="en-US" sz="1800" i="1">
                <a:effectLst/>
                <a:latin typeface="Calibri"/>
                <a:ea typeface="Calibri"/>
                <a:cs typeface="Calibri"/>
              </a:rPr>
              <a:t>Yes sir, yes sir, three bags full</a:t>
            </a:r>
            <a:r>
              <a:rPr lang="en-US" sz="1800" i="1">
                <a:latin typeface="Calibri"/>
                <a:ea typeface="Calibri"/>
                <a:cs typeface="Calibri"/>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latin typeface="Calibri"/>
              <a:cs typeface="Calibri"/>
            </a:endParaRPr>
          </a:p>
        </p:txBody>
      </p:sp>
      <p:sp>
        <p:nvSpPr>
          <p:cNvPr id="4" name="Slide Number Placeholder 3"/>
          <p:cNvSpPr>
            <a:spLocks noGrp="1"/>
          </p:cNvSpPr>
          <p:nvPr>
            <p:ph type="sldNum" sz="quarter" idx="5"/>
          </p:nvPr>
        </p:nvSpPr>
        <p:spPr/>
        <p:txBody>
          <a:bodyPr/>
          <a:lstStyle/>
          <a:p>
            <a:fld id="{E5DEC5E6-542A-4973-838F-F10256119684}" type="slidenum">
              <a:rPr lang="en-US" smtClean="0"/>
              <a:t>4</a:t>
            </a:fld>
            <a:endParaRPr lang="en-US"/>
          </a:p>
        </p:txBody>
      </p:sp>
    </p:spTree>
    <p:extLst>
      <p:ext uri="{BB962C8B-B14F-4D97-AF65-F5344CB8AC3E}">
        <p14:creationId xmlns:p14="http://schemas.microsoft.com/office/powerpoint/2010/main" val="2800835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Aft>
                <a:spcPts val="800"/>
              </a:spcAft>
              <a:buNone/>
            </a:pPr>
            <a:r>
              <a:rPr lang="en-US" sz="1800">
                <a:effectLst/>
                <a:latin typeface="Calibri"/>
                <a:ea typeface="Calibri"/>
                <a:cs typeface="Calibri"/>
              </a:rPr>
              <a:t>That was a lot of fun!   </a:t>
            </a: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800">
                <a:effectLst/>
                <a:latin typeface="Calibri"/>
                <a:ea typeface="Calibri"/>
                <a:cs typeface="Calibri"/>
              </a:rPr>
              <a:t>You can share songs with your babies at any time during the day. And you can always make up a song to your favorite tune.  </a:t>
            </a: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800">
                <a:effectLst/>
                <a:latin typeface="Calibri"/>
                <a:ea typeface="Calibri"/>
                <a:cs typeface="Calibri"/>
              </a:rPr>
              <a:t>We love singing songs at our </a:t>
            </a:r>
            <a:r>
              <a:rPr lang="en-US" sz="1800" err="1">
                <a:effectLst/>
                <a:latin typeface="Calibri"/>
                <a:ea typeface="Calibri"/>
                <a:cs typeface="Calibri"/>
              </a:rPr>
              <a:t>storytimes</a:t>
            </a:r>
            <a:r>
              <a:rPr lang="en-US" sz="1800">
                <a:effectLst/>
                <a:latin typeface="Calibri"/>
                <a:ea typeface="Calibri"/>
                <a:cs typeface="Calibri"/>
              </a:rPr>
              <a:t> and lots of children’s librarians make up songs to their favorite tunes too!</a:t>
            </a: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800">
                <a:effectLst/>
                <a:latin typeface="Calibri"/>
                <a:ea typeface="Calibri"/>
                <a:cs typeface="Calibri"/>
              </a:rPr>
              <a:t>When you are smiling and enjoying playing with rhythms, rhymes, and sounds, your baby learns these are fun and will enjoy them too.  </a:t>
            </a: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800">
                <a:effectLst/>
                <a:latin typeface="Calibri"/>
                <a:ea typeface="Calibri"/>
                <a:cs typeface="Calibri"/>
              </a:rPr>
              <a:t>We are going to sing a song to a tune, we are sure you all have heard. We are going to sing a little of Beyonce’s “</a:t>
            </a:r>
            <a:r>
              <a:rPr lang="en-US" sz="1800" i="1">
                <a:effectLst/>
                <a:latin typeface="Calibri"/>
                <a:ea typeface="Calibri"/>
                <a:cs typeface="Calibri"/>
              </a:rPr>
              <a:t>All the Single Ladies</a:t>
            </a:r>
            <a:r>
              <a:rPr lang="en-US" sz="1800">
                <a:effectLst/>
                <a:latin typeface="Calibri"/>
                <a:ea typeface="Calibri"/>
                <a:cs typeface="Calibri"/>
              </a:rPr>
              <a:t>” but we are going to change the words to “</a:t>
            </a:r>
            <a:r>
              <a:rPr lang="en-US" sz="1800" i="1">
                <a:effectLst/>
                <a:latin typeface="Calibri"/>
                <a:ea typeface="Calibri"/>
                <a:cs typeface="Calibri"/>
              </a:rPr>
              <a:t>All the Little Babies</a:t>
            </a:r>
            <a:r>
              <a:rPr lang="en-US" sz="1800">
                <a:effectLst/>
                <a:latin typeface="Calibri"/>
                <a:ea typeface="Calibri"/>
                <a:cs typeface="Calibri"/>
              </a:rPr>
              <a:t>”.  </a:t>
            </a:r>
          </a:p>
          <a:p>
            <a:pPr marL="457200" marR="0" lvl="1" indent="0">
              <a:buNone/>
            </a:pPr>
            <a:r>
              <a:rPr lang="en-US" sz="1800" i="1" u="sng">
                <a:effectLst/>
                <a:latin typeface="Calibri"/>
                <a:ea typeface="Calibri"/>
                <a:cs typeface="Calibri"/>
              </a:rPr>
              <a:t>All the Little Babies</a:t>
            </a:r>
            <a:endParaRPr lang="en-US" sz="1800">
              <a:effectLst/>
              <a:latin typeface="Calibri"/>
              <a:ea typeface="Calibri"/>
              <a:cs typeface="Calibri"/>
            </a:endParaRPr>
          </a:p>
          <a:p>
            <a:pPr lvl="1"/>
            <a:r>
              <a:rPr lang="en-US" sz="1800" i="1">
                <a:effectLst/>
                <a:latin typeface="Calibri"/>
                <a:ea typeface="Calibri"/>
                <a:cs typeface="Calibri"/>
              </a:rPr>
              <a:t>All the little babies - all the little babies</a:t>
            </a:r>
            <a:r>
              <a:rPr lang="en-US" sz="1800" i="1">
                <a:latin typeface="Calibri"/>
                <a:ea typeface="Calibri"/>
                <a:cs typeface="Calibri"/>
              </a:rPr>
              <a:t>  </a:t>
            </a:r>
            <a:endParaRPr lang="en-US" sz="1800">
              <a:effectLst/>
              <a:latin typeface="Calibri"/>
              <a:ea typeface="Calibri"/>
              <a:cs typeface="Calibri"/>
            </a:endParaRPr>
          </a:p>
          <a:p>
            <a:pPr lvl="1"/>
            <a:r>
              <a:rPr lang="en-US" sz="1800" i="1">
                <a:effectLst/>
                <a:latin typeface="Calibri"/>
                <a:ea typeface="Calibri"/>
                <a:cs typeface="Calibri"/>
              </a:rPr>
              <a:t>All the little babies - all the little babies</a:t>
            </a:r>
            <a:r>
              <a:rPr lang="en-US" sz="1800" i="1">
                <a:latin typeface="Calibri"/>
                <a:ea typeface="Calibri"/>
                <a:cs typeface="Calibri"/>
              </a:rPr>
              <a:t>  </a:t>
            </a:r>
            <a:endParaRPr lang="en-US" sz="1800">
              <a:effectLst/>
              <a:latin typeface="Calibri"/>
              <a:ea typeface="Calibri"/>
              <a:cs typeface="Calibri"/>
            </a:endParaRPr>
          </a:p>
          <a:p>
            <a:pPr lvl="1"/>
            <a:r>
              <a:rPr lang="en-US" sz="1800" i="1">
                <a:effectLst/>
                <a:latin typeface="Calibri"/>
                <a:ea typeface="Calibri"/>
                <a:cs typeface="Calibri"/>
              </a:rPr>
              <a:t>All the little babies - all the little babies</a:t>
            </a:r>
            <a:r>
              <a:rPr lang="en-US" sz="1800" i="1">
                <a:latin typeface="Calibri"/>
                <a:ea typeface="Calibri"/>
                <a:cs typeface="Calibri"/>
              </a:rPr>
              <a:t>  </a:t>
            </a:r>
            <a:endParaRPr lang="en-US" sz="1800">
              <a:effectLst/>
              <a:latin typeface="Calibri"/>
              <a:ea typeface="Calibri"/>
              <a:cs typeface="Calibri"/>
            </a:endParaRPr>
          </a:p>
          <a:p>
            <a:pPr lvl="1"/>
            <a:r>
              <a:rPr lang="en-US" sz="1800" i="1">
                <a:effectLst/>
                <a:latin typeface="Calibri"/>
                <a:ea typeface="Calibri"/>
                <a:cs typeface="Calibri"/>
              </a:rPr>
              <a:t>Now put your hands up</a:t>
            </a:r>
            <a:r>
              <a:rPr lang="en-US" sz="1800" i="1">
                <a:latin typeface="Calibri"/>
                <a:ea typeface="Calibri"/>
                <a:cs typeface="Calibri"/>
              </a:rPr>
              <a:t>.  </a:t>
            </a:r>
            <a:endParaRPr lang="en-US" sz="1800">
              <a:effectLst/>
              <a:latin typeface="Calibri"/>
              <a:ea typeface="Calibri"/>
              <a:cs typeface="Calibri"/>
            </a:endParaRPr>
          </a:p>
          <a:p>
            <a:pPr marL="457200" marR="0" lvl="1" indent="0">
              <a:buNone/>
            </a:pPr>
            <a:r>
              <a:rPr lang="en-US" sz="1800" i="1">
                <a:effectLst/>
                <a:latin typeface="Calibri"/>
                <a:ea typeface="Calibri"/>
                <a:cs typeface="Calibri"/>
              </a:rPr>
              <a:t>Oh, oh, oh, oh, oh, oh, oh, oh</a:t>
            </a:r>
            <a:r>
              <a:rPr lang="en-US" sz="1800" i="1">
                <a:latin typeface="Calibri"/>
                <a:ea typeface="Calibri"/>
                <a:cs typeface="Calibri"/>
              </a:rPr>
              <a:t>!</a:t>
            </a:r>
            <a:endParaRPr lang="en-US" sz="1800">
              <a:effectLst/>
              <a:latin typeface="Calibri"/>
              <a:ea typeface="Calibri"/>
              <a:cs typeface="Calibri"/>
            </a:endParaRPr>
          </a:p>
          <a:p>
            <a:pPr marL="0" marR="0" indent="0">
              <a:buNone/>
            </a:pPr>
            <a:r>
              <a:rPr lang="en-US" sz="1800" i="1">
                <a:effectLst/>
                <a:latin typeface="Calibri"/>
                <a:ea typeface="Calibri"/>
                <a:cs typeface="Calibri"/>
              </a:rPr>
              <a:t> </a:t>
            </a:r>
            <a:endParaRPr lang="en-US" sz="1800">
              <a:effectLst/>
              <a:latin typeface="Calibri"/>
              <a:ea typeface="Calibri"/>
              <a:cs typeface="Calibri"/>
            </a:endParaRPr>
          </a:p>
          <a:p>
            <a:pPr>
              <a:lnSpc>
                <a:spcPct val="107000"/>
              </a:lnSpc>
              <a:spcAft>
                <a:spcPts val="800"/>
              </a:spcAft>
            </a:pPr>
            <a:r>
              <a:rPr lang="en-US" sz="1800">
                <a:effectLst/>
                <a:latin typeface="Calibri"/>
                <a:ea typeface="Calibri"/>
                <a:cs typeface="Calibri"/>
              </a:rPr>
              <a:t>Another song that you may be familiar with is </a:t>
            </a:r>
            <a:r>
              <a:rPr lang="en-US" sz="1800">
                <a:latin typeface="Calibri"/>
                <a:ea typeface="Calibri"/>
                <a:cs typeface="Calibri"/>
              </a:rPr>
              <a:t>"</a:t>
            </a:r>
            <a:r>
              <a:rPr lang="en-US" i="1" u="sng">
                <a:ea typeface="Calibri"/>
              </a:rPr>
              <a:t>Little</a:t>
            </a:r>
            <a:r>
              <a:rPr lang="en-US" i="1" u="sng"/>
              <a:t> Red Wagon</a:t>
            </a:r>
            <a:r>
              <a:rPr lang="en-US" i="1" u="sng">
                <a:ea typeface="Calibri"/>
              </a:rPr>
              <a:t>.</a:t>
            </a:r>
            <a:r>
              <a:rPr lang="en-US" sz="1800">
                <a:latin typeface="Calibri"/>
                <a:ea typeface="Calibri"/>
                <a:cs typeface="Calibri"/>
              </a:rPr>
              <a:t>"</a:t>
            </a:r>
            <a:r>
              <a:rPr lang="en-US" sz="1800">
                <a:effectLst/>
                <a:latin typeface="Calibri"/>
                <a:ea typeface="Calibri"/>
                <a:cs typeface="Calibri"/>
              </a:rPr>
              <a:t> Here we've changed the words to create a fun bounce for you and baby. </a:t>
            </a:r>
            <a:r>
              <a:rPr lang="en-US" sz="1800">
                <a:latin typeface="Calibri"/>
                <a:ea typeface="Calibri"/>
                <a:cs typeface="Calibri"/>
              </a:rPr>
              <a:t>Please remember bouncing with newborns should be done very gently. N</a:t>
            </a:r>
            <a:r>
              <a:rPr lang="en-US"/>
              <a:t>ewborns do not have well-developed neck muscles so always support your baby's head when bouncing. </a:t>
            </a:r>
            <a:r>
              <a:rPr lang="en-US" sz="1800">
                <a:latin typeface="Calibri"/>
                <a:ea typeface="Calibri"/>
                <a:cs typeface="Calibri"/>
              </a:rPr>
              <a:t>Let's</a:t>
            </a:r>
            <a:r>
              <a:rPr lang="en-US" sz="1800">
                <a:effectLst/>
                <a:latin typeface="Calibri"/>
                <a:ea typeface="Calibri"/>
                <a:cs typeface="Calibri"/>
              </a:rPr>
              <a:t> give it a go.</a:t>
            </a:r>
            <a:endParaRPr lang="en-US">
              <a:ea typeface="Calibri"/>
            </a:endParaRPr>
          </a:p>
          <a:p>
            <a:pPr marL="0" indent="0">
              <a:lnSpc>
                <a:spcPct val="107000"/>
              </a:lnSpc>
              <a:spcAft>
                <a:spcPts val="800"/>
              </a:spcAft>
              <a:buNone/>
            </a:pPr>
            <a:r>
              <a:rPr lang="en-US" sz="1800">
                <a:latin typeface="Calibri"/>
                <a:ea typeface="Calibri"/>
                <a:cs typeface="Calibri"/>
              </a:rPr>
              <a:t> </a:t>
            </a:r>
            <a:endParaRPr lang="en-US"/>
          </a:p>
          <a:p>
            <a:pPr marL="457200" lvl="1" indent="0">
              <a:buNone/>
            </a:pPr>
            <a:r>
              <a:rPr lang="en-US" sz="1800" i="1" u="sng">
                <a:latin typeface="Calibri"/>
                <a:ea typeface="Calibri"/>
                <a:cs typeface="Calibri"/>
              </a:rPr>
              <a:t>Bouncing My Little Baby</a:t>
            </a:r>
            <a:r>
              <a:rPr lang="en-US" sz="1800" i="1" u="sng">
                <a:effectLst/>
                <a:latin typeface="Calibri"/>
                <a:ea typeface="Calibri"/>
                <a:cs typeface="Calibri"/>
              </a:rPr>
              <a:t>...</a:t>
            </a:r>
            <a:endParaRPr lang="en-US" sz="1800">
              <a:effectLst/>
              <a:latin typeface="Calibri"/>
              <a:ea typeface="Calibri"/>
              <a:cs typeface="Calibri"/>
            </a:endParaRPr>
          </a:p>
          <a:p>
            <a:pPr lvl="1"/>
            <a:r>
              <a:rPr lang="en-US" sz="1800" i="1">
                <a:latin typeface="Calibri"/>
                <a:ea typeface="Calibri"/>
                <a:cs typeface="Calibri"/>
              </a:rPr>
              <a:t>Bouncing up and down with my little baby.</a:t>
            </a:r>
            <a:endParaRPr lang="en-US"/>
          </a:p>
          <a:p>
            <a:pPr lvl="1"/>
            <a:r>
              <a:rPr lang="en-US" sz="1800" i="1">
                <a:latin typeface="Calibri"/>
                <a:ea typeface="Calibri"/>
                <a:cs typeface="Calibri"/>
              </a:rPr>
              <a:t>Bouncing up and down with my little baby. </a:t>
            </a:r>
          </a:p>
          <a:p>
            <a:pPr lvl="1"/>
            <a:r>
              <a:rPr lang="en-US" sz="1800" i="1">
                <a:latin typeface="Calibri"/>
                <a:ea typeface="Calibri"/>
                <a:cs typeface="Calibri"/>
              </a:rPr>
              <a:t>Bouncing up and down with my little baby.</a:t>
            </a:r>
          </a:p>
          <a:p>
            <a:pPr marL="457200" lvl="1" indent="0">
              <a:buNone/>
            </a:pPr>
            <a:r>
              <a:rPr lang="en-US" sz="1800" i="1">
                <a:latin typeface="Calibri"/>
                <a:ea typeface="Calibri"/>
                <a:cs typeface="Calibri"/>
              </a:rPr>
              <a:t>Love my little baby. </a:t>
            </a:r>
          </a:p>
          <a:p>
            <a:pPr marL="457200" lvl="1" indent="0">
              <a:buNone/>
            </a:pPr>
            <a:endParaRPr lang="en-US" sz="1800" i="1">
              <a:latin typeface="Calibri"/>
              <a:ea typeface="Calibri"/>
              <a:cs typeface="Calibri"/>
            </a:endParaRPr>
          </a:p>
          <a:p>
            <a:pPr marL="457200" lvl="1" indent="0">
              <a:buNone/>
            </a:pPr>
            <a:r>
              <a:rPr lang="en-US" sz="1800" i="1">
                <a:latin typeface="Calibri"/>
                <a:ea typeface="Calibri"/>
                <a:cs typeface="Calibri"/>
              </a:rPr>
              <a:t>Bouncing to the left and hug my baby.</a:t>
            </a:r>
            <a:endParaRPr lang="en-US" sz="1800">
              <a:latin typeface="Calibri"/>
              <a:ea typeface="Calibri"/>
              <a:cs typeface="Calibri"/>
            </a:endParaRPr>
          </a:p>
          <a:p>
            <a:pPr marL="457200" lvl="1" indent="0">
              <a:buNone/>
            </a:pPr>
            <a:r>
              <a:rPr lang="en-US" sz="1800" i="1">
                <a:latin typeface="Calibri"/>
                <a:ea typeface="Calibri"/>
                <a:cs typeface="Calibri"/>
              </a:rPr>
              <a:t>Bouncing to the right and hug my baby.</a:t>
            </a:r>
            <a:endParaRPr lang="en-US"/>
          </a:p>
          <a:p>
            <a:pPr marL="457200" lvl="1" indent="0">
              <a:buNone/>
            </a:pPr>
            <a:r>
              <a:rPr lang="en-US" sz="1800" i="1">
                <a:latin typeface="Calibri"/>
                <a:ea typeface="Calibri"/>
                <a:cs typeface="Calibri"/>
              </a:rPr>
              <a:t>Stay in the middle and hug my baby. </a:t>
            </a:r>
            <a:endParaRPr lang="en-US" sz="1800" i="1">
              <a:latin typeface="Calibri" panose="020F0502020204030204" pitchFamily="34" charset="0"/>
              <a:ea typeface="Calibri" panose="020F0502020204030204" pitchFamily="34" charset="0"/>
              <a:cs typeface="Calibri"/>
            </a:endParaRPr>
          </a:p>
          <a:p>
            <a:pPr marL="457200" lvl="1" indent="0">
              <a:buNone/>
            </a:pPr>
            <a:r>
              <a:rPr lang="en-US" sz="1800" i="1">
                <a:latin typeface="Calibri"/>
                <a:ea typeface="Calibri"/>
                <a:cs typeface="Calibri"/>
              </a:rPr>
              <a:t>Love my little baby. </a:t>
            </a:r>
          </a:p>
        </p:txBody>
      </p:sp>
      <p:sp>
        <p:nvSpPr>
          <p:cNvPr id="4" name="Slide Number Placeholder 3"/>
          <p:cNvSpPr>
            <a:spLocks noGrp="1"/>
          </p:cNvSpPr>
          <p:nvPr>
            <p:ph type="sldNum" sz="quarter" idx="5"/>
          </p:nvPr>
        </p:nvSpPr>
        <p:spPr/>
        <p:txBody>
          <a:bodyPr/>
          <a:lstStyle/>
          <a:p>
            <a:fld id="{E5DEC5E6-542A-4973-838F-F10256119684}" type="slidenum">
              <a:rPr lang="en-US" smtClean="0"/>
              <a:t>5</a:t>
            </a:fld>
            <a:endParaRPr lang="en-US"/>
          </a:p>
        </p:txBody>
      </p:sp>
    </p:spTree>
    <p:extLst>
      <p:ext uri="{BB962C8B-B14F-4D97-AF65-F5344CB8AC3E}">
        <p14:creationId xmlns:p14="http://schemas.microsoft.com/office/powerpoint/2010/main" val="3124260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Aft>
                <a:spcPts val="800"/>
              </a:spcAft>
              <a:buNone/>
            </a:pPr>
            <a:r>
              <a:rPr lang="en-US" sz="1200">
                <a:effectLst/>
                <a:latin typeface="Calibri"/>
                <a:ea typeface="Calibri"/>
                <a:cs typeface="Calibri"/>
              </a:rPr>
              <a:t>Now, let's talk a little bit about making time for tummy time.   </a:t>
            </a:r>
            <a:endParaRPr lang="en-US">
              <a:latin typeface="Calibri"/>
              <a:ea typeface="Calibri"/>
              <a:cs typeface="Calibri"/>
            </a:endParaRPr>
          </a:p>
          <a:p>
            <a:pPr marL="0" marR="0" indent="0">
              <a:lnSpc>
                <a:spcPct val="107000"/>
              </a:lnSpc>
              <a:spcAft>
                <a:spcPts val="800"/>
              </a:spcAft>
              <a:buNone/>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200">
                <a:effectLst/>
                <a:latin typeface="Calibri" panose="020F0502020204030204" pitchFamily="34" charset="0"/>
                <a:ea typeface="Calibri" panose="020F0502020204030204" pitchFamily="34" charset="0"/>
                <a:cs typeface="Times New Roman" panose="02020603050405020304" pitchFamily="18" charset="0"/>
              </a:rPr>
              <a:t>When your baby is awake and seems most happy, put a clean blanket on the floor, and place your baby on the blanket, tummy side down. That’s tummy time! If your baby is up for it, try it now. Place a blanket on the floor. Take your board book out of your kit. Open up the book and place it in front of your baby, with the pictures facing them, like this. </a:t>
            </a:r>
            <a:r>
              <a:rPr lang="en-US" sz="1200" b="1">
                <a:effectLst/>
                <a:latin typeface="Calibri" panose="020F0502020204030204" pitchFamily="34" charset="0"/>
                <a:ea typeface="Calibri" panose="020F0502020204030204" pitchFamily="34" charset="0"/>
                <a:cs typeface="Times New Roman" panose="02020603050405020304" pitchFamily="18" charset="0"/>
              </a:rPr>
              <a:t>[demonstrate]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200">
                <a:effectLst/>
                <a:latin typeface="Calibri" panose="020F0502020204030204" pitchFamily="34" charset="0"/>
                <a:ea typeface="Calibri" panose="020F0502020204030204" pitchFamily="34" charset="0"/>
                <a:cs typeface="Times New Roman" panose="02020603050405020304" pitchFamily="18" charset="0"/>
              </a:rPr>
              <a:t>Babies often want to lift their heads to look at the pictures! If your baby is a newborn, start out slowly, with just 2-5 minutes of tummy time, but you can work your way up to a full hour a day </a:t>
            </a:r>
            <a:r>
              <a:rPr lang="en-US" sz="1200" i="1">
                <a:effectLst/>
                <a:latin typeface="Calibri" panose="020F0502020204030204" pitchFamily="34" charset="0"/>
                <a:ea typeface="Calibri" panose="020F0502020204030204" pitchFamily="34" charset="0"/>
                <a:cs typeface="Times New Roman" panose="02020603050405020304" pitchFamily="18" charset="0"/>
              </a:rPr>
              <a:t>(although it can be broken into parts)</a:t>
            </a:r>
            <a:r>
              <a:rPr lang="en-US" sz="1200">
                <a:effectLst/>
                <a:latin typeface="Calibri" panose="020F0502020204030204" pitchFamily="34" charset="0"/>
                <a:ea typeface="Calibri" panose="020F0502020204030204" pitchFamily="34" charset="0"/>
                <a:cs typeface="Times New Roman" panose="02020603050405020304" pitchFamily="18" charset="0"/>
              </a:rPr>
              <a:t> by the time your baby is 3 months old. Babies who do not like tummy time do better when lying chest-to-chest with a parent who talks and plays with them during this time. </a:t>
            </a:r>
          </a:p>
          <a:p>
            <a:pPr marL="0" marR="0" indent="0">
              <a:lnSpc>
                <a:spcPct val="107000"/>
              </a:lnSpc>
              <a:spcAft>
                <a:spcPts val="800"/>
              </a:spcAft>
              <a:buNone/>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200">
                <a:effectLst/>
                <a:latin typeface="Calibri" panose="020F0502020204030204" pitchFamily="34" charset="0"/>
                <a:ea typeface="Calibri" panose="020F0502020204030204" pitchFamily="34" charset="0"/>
                <a:cs typeface="Times New Roman" panose="02020603050405020304" pitchFamily="18" charset="0"/>
              </a:rPr>
              <a:t>Many pediatric organizations recommend giving babies “Tummy Time” on a regular basis to strengthen head, neck, and upper body muscles. This helps babies develop the strength and coordination needed for rolling over, crawling, reaching, and playing. Even newborns benefit from Tummy Time. </a:t>
            </a:r>
          </a:p>
          <a:p>
            <a:pPr marL="0" marR="0" indent="0">
              <a:lnSpc>
                <a:spcPct val="107000"/>
              </a:lnSpc>
              <a:spcAft>
                <a:spcPts val="800"/>
              </a:spcAft>
              <a:buNone/>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200">
                <a:effectLst/>
                <a:latin typeface="Calibri" panose="020F0502020204030204" pitchFamily="34" charset="0"/>
                <a:ea typeface="Calibri" panose="020F0502020204030204" pitchFamily="34" charset="0"/>
                <a:cs typeface="Times New Roman" panose="02020603050405020304" pitchFamily="18" charset="0"/>
              </a:rPr>
              <a:t>Tummy Time should always be supervised by an adult. And, although Tummy Time is important for early muscle development, it is crucial that babies sleep on their backs and not on their stomachs to prevent SIDS [</a:t>
            </a:r>
            <a:r>
              <a:rPr lang="en-US" sz="1200" b="1">
                <a:effectLst/>
                <a:latin typeface="Calibri" panose="020F0502020204030204" pitchFamily="34" charset="0"/>
                <a:ea typeface="Calibri" panose="020F0502020204030204" pitchFamily="34" charset="0"/>
                <a:cs typeface="Times New Roman" panose="02020603050405020304" pitchFamily="18" charset="0"/>
              </a:rPr>
              <a:t>Sudden Infant Death Syndrome</a:t>
            </a:r>
            <a:r>
              <a:rPr lang="en-US" sz="1200">
                <a:effectLst/>
                <a:latin typeface="Calibri" panose="020F0502020204030204" pitchFamily="34" charset="0"/>
                <a:ea typeface="Calibri" panose="020F0502020204030204" pitchFamily="34" charset="0"/>
                <a:cs typeface="Times New Roman" panose="02020603050405020304" pitchFamily="18" charset="0"/>
              </a:rPr>
              <a:t>]. This applies to nap time as well as to bedtime. </a:t>
            </a:r>
          </a:p>
          <a:p>
            <a:pPr>
              <a:lnSpc>
                <a:spcPct val="107000"/>
              </a:lnSpc>
              <a:spcAft>
                <a:spcPts val="800"/>
              </a:spcAft>
            </a:pPr>
            <a:endParaRPr lang="en-US">
              <a:latin typeface="Calibri" panose="020F0502020204030204" pitchFamily="34" charset="0"/>
              <a:ea typeface="Calibri" panose="020F0502020204030204" pitchFamily="34" charset="0"/>
              <a:cs typeface="Calibri"/>
            </a:endParaRPr>
          </a:p>
          <a:p>
            <a:pPr>
              <a:lnSpc>
                <a:spcPct val="107000"/>
              </a:lnSpc>
              <a:spcAft>
                <a:spcPts val="800"/>
              </a:spcAft>
            </a:pPr>
            <a:r>
              <a:rPr lang="en-US"/>
              <a:t>"Babies are actually safer [sleeping] on their backs. When a baby is on their back, the air tube is on top of the food tube. When baby spits up, liquid flows back into the stomach, not the lungs. When baby is on their stomach, fluid can pool at the opening of the air tube and may cause choking." (Michigan Department of Heath and Human Services)</a:t>
            </a:r>
          </a:p>
        </p:txBody>
      </p:sp>
      <p:sp>
        <p:nvSpPr>
          <p:cNvPr id="4" name="Slide Number Placeholder 3"/>
          <p:cNvSpPr>
            <a:spLocks noGrp="1"/>
          </p:cNvSpPr>
          <p:nvPr>
            <p:ph type="sldNum" sz="quarter" idx="5"/>
          </p:nvPr>
        </p:nvSpPr>
        <p:spPr/>
        <p:txBody>
          <a:bodyPr/>
          <a:lstStyle/>
          <a:p>
            <a:fld id="{E5DEC5E6-542A-4973-838F-F10256119684}" type="slidenum">
              <a:rPr lang="en-US" smtClean="0"/>
              <a:t>6</a:t>
            </a:fld>
            <a:endParaRPr lang="en-US"/>
          </a:p>
        </p:txBody>
      </p:sp>
    </p:spTree>
    <p:extLst>
      <p:ext uri="{BB962C8B-B14F-4D97-AF65-F5344CB8AC3E}">
        <p14:creationId xmlns:p14="http://schemas.microsoft.com/office/powerpoint/2010/main" val="573311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None/>
            </a:pPr>
            <a:r>
              <a:rPr lang="en-US" sz="1800" dirty="0">
                <a:effectLst/>
                <a:latin typeface="Calibri"/>
                <a:ea typeface="Calibri"/>
                <a:cs typeface="Calibri"/>
              </a:rPr>
              <a:t>By the age of 3 months, your baby will be able to engage in "smile talk." They'll start a "conversation" with a broad smile and gurgling in the hopes of getting your attention. They start to recognize the most important people in their lives, and will prefer the familiar faces of their caregivers, especially when they are smiling at them! By responding to these "conversations" you are letting your baby know that they are important, and that they can trust you to be there to respond to their needs. As you get to know </a:t>
            </a:r>
            <a:r>
              <a:rPr lang="en-US" sz="1800" dirty="0">
                <a:latin typeface="Calibri"/>
                <a:ea typeface="Calibri"/>
                <a:cs typeface="Calibri"/>
              </a:rPr>
              <a:t>baby </a:t>
            </a:r>
            <a:r>
              <a:rPr lang="en-US" sz="1800" dirty="0">
                <a:effectLst/>
                <a:latin typeface="Calibri"/>
                <a:ea typeface="Calibri"/>
                <a:cs typeface="Calibri"/>
              </a:rPr>
              <a:t>better, you will see what they need and enjoy </a:t>
            </a:r>
            <a:r>
              <a:rPr lang="en-US" sz="1800" dirty="0">
                <a:latin typeface="Calibri"/>
                <a:ea typeface="Calibri"/>
                <a:cs typeface="Calibri"/>
              </a:rPr>
              <a:t>most. </a:t>
            </a:r>
            <a:endParaRPr lang="en-US" sz="1800" dirty="0">
              <a:effectLst/>
              <a:latin typeface="Calibri"/>
              <a:ea typeface="Calibri"/>
              <a:cs typeface="Calibri"/>
            </a:endParaRP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dirty="0">
                <a:effectLst/>
                <a:latin typeface="Calibri"/>
                <a:ea typeface="Calibri"/>
                <a:cs typeface="Calibri"/>
              </a:rPr>
              <a:t>One of the most essential interactions to help your baby's brain develop is called "serve and return</a:t>
            </a:r>
            <a:r>
              <a:rPr lang="en-US" sz="1800" dirty="0">
                <a:latin typeface="Calibri"/>
                <a:ea typeface="Calibri"/>
                <a:cs typeface="Calibri"/>
              </a:rPr>
              <a:t>."</a:t>
            </a:r>
            <a:r>
              <a:rPr lang="en-US" sz="1800" dirty="0">
                <a:effectLst/>
                <a:latin typeface="Calibri"/>
                <a:ea typeface="Calibri"/>
                <a:cs typeface="Calibri"/>
              </a:rPr>
              <a:t> This happens when children and their grown-up caregivers interact in meaningful ways. Baby will reach out for interaction through babbling and gestures, and the caregivers respond to them.</a:t>
            </a:r>
            <a:r>
              <a:rPr lang="en-US" sz="1800" dirty="0">
                <a:latin typeface="Calibri"/>
                <a:ea typeface="Calibri"/>
                <a:cs typeface="Calibri"/>
              </a:rPr>
              <a:t> For instance, i</a:t>
            </a:r>
            <a:r>
              <a:rPr lang="en-US" dirty="0">
                <a:ea typeface="Calibri"/>
              </a:rPr>
              <a:t>f</a:t>
            </a:r>
            <a:r>
              <a:rPr lang="en-US" dirty="0"/>
              <a:t> your baby says ‘goo,' look her in the eyes, smile, and say back “and Goo to you too!” Then pause and wait for your baby to respond. </a:t>
            </a:r>
            <a:r>
              <a:rPr lang="en-US" sz="1800" dirty="0">
                <a:effectLst/>
                <a:latin typeface="Calibri"/>
                <a:ea typeface="Calibri"/>
                <a:cs typeface="Calibri"/>
              </a:rPr>
              <a:t>When an infant or young child babbles, gestures, or cries, and an adult responds with eye contact, words, or a hug, neural connections are built and strengthened in the child’s brain that support the development of communication and social skills. The neurons</a:t>
            </a:r>
            <a:r>
              <a:rPr lang="en-US" sz="1800" dirty="0">
                <a:latin typeface="Calibri"/>
                <a:ea typeface="Calibri"/>
                <a:cs typeface="Calibri"/>
              </a:rPr>
              <a:t>,</a:t>
            </a:r>
            <a:r>
              <a:rPr lang="en-US" sz="1800" dirty="0">
                <a:effectLst/>
                <a:latin typeface="Calibri"/>
                <a:ea typeface="Calibri"/>
                <a:cs typeface="Calibri"/>
              </a:rPr>
              <a:t> which are reinforced through repetition of this serve and return</a:t>
            </a:r>
            <a:r>
              <a:rPr lang="en-US" sz="1800" dirty="0">
                <a:latin typeface="Calibri"/>
                <a:ea typeface="Calibri"/>
                <a:cs typeface="Calibri"/>
              </a:rPr>
              <a:t>,</a:t>
            </a:r>
            <a:r>
              <a:rPr lang="en-US" sz="1800" dirty="0">
                <a:effectLst/>
                <a:latin typeface="Calibri"/>
                <a:ea typeface="Calibri"/>
                <a:cs typeface="Calibri"/>
              </a:rPr>
              <a:t> build the structure in the brain for future learning. A simple game of peek-a-boo is the perfect example of this kind of interaction!  </a:t>
            </a: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dirty="0"/>
              <a:t>Research says that at least one stable and committed relationship with a supportive parent, caregiver or other adult helps children build self-esteem and resilience. This is an important skill that begins in the first few years, and extends into adulthood.</a:t>
            </a:r>
            <a:r>
              <a:rPr lang="en-US" sz="1800" dirty="0">
                <a:latin typeface="Calibri"/>
                <a:ea typeface="Calibri"/>
                <a:cs typeface="Calibri"/>
              </a:rPr>
              <a:t> </a:t>
            </a:r>
            <a:r>
              <a:rPr lang="en-US" sz="1800" i="1" dirty="0">
                <a:effectLst/>
                <a:latin typeface="Calibri"/>
                <a:ea typeface="Calibri"/>
                <a:cs typeface="Calibri"/>
              </a:rPr>
              <a:t>(Center on the Developing Child at Harvard University)</a:t>
            </a:r>
            <a:r>
              <a:rPr lang="en-US" sz="1800" dirty="0">
                <a:effectLst/>
                <a:latin typeface="Calibri"/>
                <a:ea typeface="Calibri"/>
                <a:cs typeface="Calibri"/>
              </a:rPr>
              <a:t>.  </a:t>
            </a:r>
            <a:endParaRPr lang="en-US" dirty="0"/>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800" dirty="0">
                <a:effectLst/>
                <a:latin typeface="Calibri"/>
                <a:ea typeface="Calibri"/>
                <a:cs typeface="Calibri"/>
              </a:rPr>
              <a:t>Let's try playing peek-a-boo now! Remember, it is the grown-up who "hides" not the infant!  </a:t>
            </a:r>
          </a:p>
          <a:p>
            <a:pPr marL="0" marR="0" indent="0">
              <a:lnSpc>
                <a:spcPct val="107000"/>
              </a:lnSpc>
              <a:spcAft>
                <a:spcPts val="800"/>
              </a:spcAft>
              <a:buNone/>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800" b="1" dirty="0">
                <a:effectLst/>
                <a:latin typeface="Calibri"/>
                <a:ea typeface="Calibri"/>
                <a:cs typeface="Calibri"/>
              </a:rPr>
              <a:t>[Play peek-a-boo] </a:t>
            </a:r>
            <a:endParaRPr lang="en-US" sz="1800" dirty="0">
              <a:effectLst/>
              <a:latin typeface="Calibri"/>
              <a:ea typeface="Calibri"/>
              <a:cs typeface="Calibri"/>
            </a:endParaRP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800" dirty="0">
                <a:effectLst/>
                <a:latin typeface="Calibri"/>
                <a:ea typeface="Calibri"/>
                <a:cs typeface="Calibri"/>
              </a:rPr>
              <a:t>Great! Now let's try doing peek-a-boo with a rhyme together: </a:t>
            </a:r>
          </a:p>
          <a:p>
            <a:pPr marL="0" marR="0" indent="0">
              <a:buNone/>
            </a:pPr>
            <a:endParaRPr lang="en-US" sz="1800" i="1" u="sng">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u="sng" dirty="0">
                <a:effectLst/>
                <a:latin typeface="Calibri"/>
                <a:ea typeface="Calibri"/>
                <a:cs typeface="Calibri"/>
              </a:rPr>
              <a:t>Peek A Boo</a:t>
            </a:r>
            <a:endParaRPr lang="en-US" sz="1800" dirty="0">
              <a:effectLst/>
              <a:latin typeface="Calibri"/>
              <a:ea typeface="Calibri"/>
              <a:cs typeface="Calibri"/>
            </a:endParaRPr>
          </a:p>
          <a:p>
            <a:pPr marL="457200" marR="0" lvl="1" indent="0">
              <a:buNone/>
            </a:pPr>
            <a:r>
              <a:rPr lang="en-US" sz="1800" i="1" dirty="0">
                <a:effectLst/>
                <a:latin typeface="Calibri"/>
                <a:ea typeface="Calibri"/>
                <a:cs typeface="Calibri"/>
              </a:rPr>
              <a:t>Peek a boo, I see you, I see you hiding there </a:t>
            </a:r>
            <a:endParaRPr lang="en-US" sz="1800" dirty="0">
              <a:effectLst/>
              <a:latin typeface="Calibri"/>
              <a:ea typeface="Calibri"/>
              <a:cs typeface="Calibri"/>
            </a:endParaRPr>
          </a:p>
          <a:p>
            <a:pPr marL="457200" marR="0" lvl="1" indent="0">
              <a:buNone/>
            </a:pPr>
            <a:r>
              <a:rPr lang="en-US" sz="1800" i="1" dirty="0">
                <a:effectLst/>
                <a:latin typeface="Calibri"/>
                <a:ea typeface="Calibri"/>
                <a:cs typeface="Calibri"/>
              </a:rPr>
              <a:t>Peek a boo, I see you, I see you smiling there </a:t>
            </a:r>
            <a:endParaRPr lang="en-US" sz="1800" dirty="0">
              <a:effectLst/>
              <a:latin typeface="Calibri"/>
              <a:ea typeface="Calibri"/>
              <a:cs typeface="Calibri"/>
            </a:endParaRPr>
          </a:p>
          <a:p>
            <a:pPr marL="457200" marR="0" lvl="1" indent="0">
              <a:buNone/>
            </a:pPr>
            <a:r>
              <a:rPr lang="en-US" sz="1800" i="1" dirty="0">
                <a:effectLst/>
                <a:latin typeface="Calibri"/>
                <a:ea typeface="Calibri"/>
                <a:cs typeface="Calibri"/>
              </a:rPr>
              <a:t>PEEK A BOO! </a:t>
            </a:r>
            <a:endParaRPr lang="en-US" sz="1800" dirty="0">
              <a:effectLst/>
              <a:latin typeface="Calibri"/>
              <a:ea typeface="Calibri"/>
              <a:cs typeface="Calibri"/>
            </a:endParaRPr>
          </a:p>
          <a:p>
            <a:pPr marL="0" marR="0" indent="0">
              <a:buNone/>
            </a:pPr>
            <a:r>
              <a:rPr lang="en-US" sz="1800" dirty="0">
                <a:effectLst/>
                <a:latin typeface="Calibri"/>
                <a:ea typeface="Calibri"/>
                <a:cs typeface="Calibri"/>
              </a:rPr>
              <a:t> </a:t>
            </a:r>
          </a:p>
          <a:p>
            <a:pPr>
              <a:lnSpc>
                <a:spcPct val="107000"/>
              </a:lnSpc>
              <a:spcAft>
                <a:spcPts val="800"/>
              </a:spcAft>
            </a:pPr>
            <a:r>
              <a:rPr lang="en-US" sz="1800" dirty="0">
                <a:effectLst/>
                <a:latin typeface="Calibri"/>
                <a:ea typeface="Calibri"/>
                <a:cs typeface="Calibri"/>
              </a:rPr>
              <a:t>Oftentimes, rhymes and songs have an element of play to them. Playing with your child is important. One way you can do this is by trying to match the words you sing </a:t>
            </a:r>
            <a:r>
              <a:rPr lang="en-US" sz="1800" dirty="0">
                <a:latin typeface="Calibri"/>
                <a:ea typeface="Calibri"/>
                <a:cs typeface="Calibri"/>
              </a:rPr>
              <a:t>or say with</a:t>
            </a:r>
            <a:r>
              <a:rPr lang="en-US" sz="1800" dirty="0">
                <a:effectLst/>
                <a:latin typeface="Calibri"/>
                <a:ea typeface="Calibri"/>
                <a:cs typeface="Calibri"/>
              </a:rPr>
              <a:t> visual cues. Sing </a:t>
            </a:r>
            <a:r>
              <a:rPr lang="en-US" sz="1800" dirty="0">
                <a:latin typeface="Calibri"/>
                <a:ea typeface="Calibri"/>
                <a:cs typeface="Calibri"/>
              </a:rPr>
              <a:t>or talk about</a:t>
            </a:r>
            <a:r>
              <a:rPr lang="en-US" sz="1800" dirty="0">
                <a:effectLst/>
                <a:latin typeface="Calibri"/>
                <a:ea typeface="Calibri"/>
                <a:cs typeface="Calibri"/>
              </a:rPr>
              <a:t> sizes, or name body parts. Some examples of these types of rhymes are "</a:t>
            </a:r>
            <a:r>
              <a:rPr lang="en-US" sz="1800" i="1" dirty="0">
                <a:effectLst/>
                <a:latin typeface="Calibri"/>
                <a:ea typeface="Calibri"/>
                <a:cs typeface="Calibri"/>
              </a:rPr>
              <a:t>This is Big, Big, Big</a:t>
            </a:r>
            <a:r>
              <a:rPr lang="en-US" sz="1800" dirty="0">
                <a:effectLst/>
                <a:latin typeface="Calibri"/>
                <a:ea typeface="Calibri"/>
                <a:cs typeface="Calibri"/>
              </a:rPr>
              <a:t>" "</a:t>
            </a:r>
            <a:r>
              <a:rPr lang="en-US" sz="1800" i="1" dirty="0">
                <a:effectLst/>
                <a:latin typeface="Calibri"/>
                <a:ea typeface="Calibri"/>
                <a:cs typeface="Calibri"/>
              </a:rPr>
              <a:t>Round and Round the Garden</a:t>
            </a:r>
            <a:r>
              <a:rPr lang="en-US" sz="1800" dirty="0">
                <a:effectLst/>
                <a:latin typeface="Calibri"/>
                <a:ea typeface="Calibri"/>
                <a:cs typeface="Calibri"/>
              </a:rPr>
              <a:t>" and </a:t>
            </a:r>
            <a:r>
              <a:rPr lang="en-US" sz="1800" dirty="0">
                <a:latin typeface="Calibri"/>
                <a:ea typeface="Calibri"/>
                <a:cs typeface="Calibri"/>
              </a:rPr>
              <a:t>"Here are </a:t>
            </a:r>
            <a:r>
              <a:rPr lang="en-US" sz="1800" i="1" dirty="0">
                <a:latin typeface="Calibri"/>
                <a:ea typeface="Calibri"/>
                <a:cs typeface="Calibri"/>
              </a:rPr>
              <a:t>Baby's</a:t>
            </a:r>
            <a:r>
              <a:rPr lang="en-US" sz="1800" i="1" dirty="0">
                <a:effectLst/>
                <a:latin typeface="Calibri"/>
                <a:ea typeface="Calibri"/>
                <a:cs typeface="Calibri"/>
              </a:rPr>
              <a:t> Fingers</a:t>
            </a:r>
            <a:r>
              <a:rPr lang="en-US" sz="1800" dirty="0">
                <a:effectLst/>
                <a:latin typeface="Calibri"/>
                <a:ea typeface="Calibri"/>
                <a:cs typeface="Calibri"/>
              </a:rPr>
              <a:t>."</a:t>
            </a:r>
          </a:p>
          <a:p>
            <a:pPr>
              <a:lnSpc>
                <a:spcPct val="107000"/>
              </a:lnSpc>
              <a:spcAft>
                <a:spcPts val="800"/>
              </a:spcAft>
            </a:pPr>
            <a:endParaRPr lang="en-US" sz="1800">
              <a:latin typeface="Calibri"/>
              <a:ea typeface="Calibri"/>
              <a:cs typeface="Calibri"/>
            </a:endParaRPr>
          </a:p>
          <a:p>
            <a:pPr lvl="1"/>
            <a:r>
              <a:rPr lang="en-US" u="sng" dirty="0"/>
              <a:t>Here are Baby's Fingers</a:t>
            </a:r>
            <a:r>
              <a:rPr lang="en-US" dirty="0"/>
              <a:t> (tune of </a:t>
            </a:r>
            <a:r>
              <a:rPr lang="en-US" dirty="0">
                <a:solidFill>
                  <a:srgbClr val="001D35"/>
                </a:solidFill>
              </a:rPr>
              <a:t>"Oh, Where, Oh, Where Has My Little Dog Gone?" written by Septimus Winner</a:t>
            </a:r>
            <a:endParaRPr lang="en-US" dirty="0">
              <a:ea typeface="Calibri"/>
              <a:cs typeface="Calibri"/>
            </a:endParaRPr>
          </a:p>
          <a:p>
            <a:pPr lvl="1"/>
            <a:r>
              <a:rPr lang="en-US" i="1" dirty="0"/>
              <a:t>Here are baby's fingers.</a:t>
            </a:r>
            <a:endParaRPr lang="en-US" dirty="0"/>
          </a:p>
          <a:p>
            <a:pPr lvl="1"/>
            <a:r>
              <a:rPr lang="en-US" i="1" dirty="0"/>
              <a:t>And here are baby's toes.</a:t>
            </a:r>
            <a:endParaRPr lang="en-US" dirty="0"/>
          </a:p>
          <a:p>
            <a:pPr lvl="1"/>
            <a:r>
              <a:rPr lang="en-US" i="1" dirty="0"/>
              <a:t>Here is baby's belly button.  (PAUSE)</a:t>
            </a:r>
            <a:endParaRPr lang="en-US" dirty="0"/>
          </a:p>
          <a:p>
            <a:pPr lvl="1"/>
            <a:r>
              <a:rPr lang="en-US" i="1" dirty="0"/>
              <a:t>Around and round it goes!</a:t>
            </a:r>
            <a:endParaRPr lang="en-US" dirty="0"/>
          </a:p>
          <a:p>
            <a:pPr lvl="1"/>
            <a:endParaRPr lang="en-US"/>
          </a:p>
          <a:p>
            <a:pPr lvl="1"/>
            <a:r>
              <a:rPr lang="en-US" i="1" dirty="0"/>
              <a:t>Here are baby's little ears,</a:t>
            </a:r>
            <a:endParaRPr lang="en-US" dirty="0"/>
          </a:p>
          <a:p>
            <a:pPr lvl="1"/>
            <a:r>
              <a:rPr lang="en-US" i="1" dirty="0"/>
              <a:t>And here is baby's nose.</a:t>
            </a:r>
            <a:endParaRPr lang="en-US" dirty="0"/>
          </a:p>
          <a:p>
            <a:pPr lvl="1"/>
            <a:r>
              <a:rPr lang="en-US" i="1" dirty="0"/>
              <a:t>Here is baby's belly button.  (PAUSE)</a:t>
            </a:r>
            <a:endParaRPr lang="en-US" dirty="0"/>
          </a:p>
          <a:p>
            <a:pPr lvl="1"/>
            <a:r>
              <a:rPr lang="en-US" i="1" dirty="0"/>
              <a:t>Around and round it goes!</a:t>
            </a:r>
            <a:endParaRPr lang="en-US" dirty="0"/>
          </a:p>
          <a:p>
            <a:r>
              <a:rPr lang="en-US" dirty="0"/>
              <a:t> </a:t>
            </a:r>
            <a:endParaRPr lang="en-US" dirty="0">
              <a:ea typeface="Calibri"/>
              <a:cs typeface="Calibri"/>
            </a:endParaRPr>
          </a:p>
          <a:p>
            <a:r>
              <a:rPr lang="en-US" dirty="0"/>
              <a:t>[</a:t>
            </a:r>
            <a:r>
              <a:rPr lang="en-US" i="1" dirty="0"/>
              <a:t>This song can also be sung as "WHERE are baby's fingers?  WHERE are baby's toes? . . .    OR it can spoken.]</a:t>
            </a:r>
            <a:endParaRPr lang="en-US" dirty="0"/>
          </a:p>
          <a:p>
            <a:r>
              <a:rPr lang="en-US" dirty="0"/>
              <a:t> </a:t>
            </a:r>
            <a:endParaRPr lang="en-US" sz="1800" i="1" dirty="0">
              <a:latin typeface="Calibri"/>
              <a:ea typeface="Calibri"/>
              <a:cs typeface="Calibri"/>
            </a:endParaRPr>
          </a:p>
        </p:txBody>
      </p:sp>
      <p:sp>
        <p:nvSpPr>
          <p:cNvPr id="4" name="Slide Number Placeholder 3"/>
          <p:cNvSpPr>
            <a:spLocks noGrp="1"/>
          </p:cNvSpPr>
          <p:nvPr>
            <p:ph type="sldNum" sz="quarter" idx="5"/>
          </p:nvPr>
        </p:nvSpPr>
        <p:spPr/>
        <p:txBody>
          <a:bodyPr/>
          <a:lstStyle/>
          <a:p>
            <a:fld id="{E5DEC5E6-542A-4973-838F-F10256119684}" type="slidenum">
              <a:rPr lang="en-US" smtClean="0"/>
              <a:t>7</a:t>
            </a:fld>
            <a:endParaRPr lang="en-US"/>
          </a:p>
        </p:txBody>
      </p:sp>
    </p:spTree>
    <p:extLst>
      <p:ext uri="{BB962C8B-B14F-4D97-AF65-F5344CB8AC3E}">
        <p14:creationId xmlns:p14="http://schemas.microsoft.com/office/powerpoint/2010/main" val="2212095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Aft>
                <a:spcPts val="8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When we read, sing, and talk to young children they begin to understand that words—like music—are made up of discrete sounds. This is called phonemic awareness. Later, children use that knowledge of sounds to build words and read. Research shows that children who are familiar with breaking down words into syllables are more successful when learning to read.</a:t>
            </a: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a:effectLst/>
                <a:latin typeface="Calibri"/>
                <a:ea typeface="Calibri"/>
                <a:cs typeface="Calibri"/>
              </a:rPr>
              <a:t>Experts tell us that the ability to move to a steady beat is fundamentally linked to language skills. </a:t>
            </a:r>
            <a:r>
              <a:rPr lang="en-US" sz="1800">
                <a:latin typeface="Calibri"/>
                <a:ea typeface="Calibri"/>
                <a:cs typeface="Calibri"/>
              </a:rPr>
              <a:t>(</a:t>
            </a:r>
            <a:r>
              <a:rPr lang="en-US">
                <a:hlinkClick r:id="rId3"/>
              </a:rPr>
              <a:t>The Ability to Move to a Beat Is Linked to the Consistency of Neural Responses to Sound - PMC</a:t>
            </a:r>
            <a:r>
              <a:rPr lang="en-US"/>
              <a:t>)</a:t>
            </a:r>
            <a:endParaRPr lang="en-US" sz="1800">
              <a:effectLst/>
              <a:latin typeface="Calibri" panose="020F0502020204030204" pitchFamily="34" charset="0"/>
              <a:ea typeface="Calibri" panose="020F0502020204030204" pitchFamily="34" charset="0"/>
              <a:cs typeface="Calibri"/>
            </a:endParaRP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a:effectLst/>
                <a:latin typeface="Calibri"/>
                <a:ea typeface="Calibri"/>
                <a:cs typeface="Calibri"/>
              </a:rPr>
              <a:t>There are a number of rhythm games you can play </a:t>
            </a:r>
            <a:r>
              <a:rPr lang="en-US" sz="1800">
                <a:latin typeface="Calibri"/>
                <a:ea typeface="Calibri"/>
                <a:cs typeface="Calibri"/>
              </a:rPr>
              <a:t>with</a:t>
            </a:r>
            <a:r>
              <a:rPr lang="en-US" sz="1800">
                <a:effectLst/>
                <a:latin typeface="Calibri"/>
                <a:ea typeface="Calibri"/>
                <a:cs typeface="Calibri"/>
              </a:rPr>
              <a:t> your child </a:t>
            </a:r>
            <a:r>
              <a:rPr lang="en-US" sz="1800">
                <a:latin typeface="Calibri"/>
                <a:ea typeface="Calibri"/>
                <a:cs typeface="Calibri"/>
              </a:rPr>
              <a:t>that will help develop their </a:t>
            </a:r>
            <a:r>
              <a:rPr lang="en-US" sz="1800">
                <a:effectLst/>
                <a:latin typeface="Calibri"/>
                <a:ea typeface="Calibri"/>
                <a:cs typeface="Calibri"/>
              </a:rPr>
              <a:t>listening skills. Anything can be a drum! You can use a book, a box, or anything else that you can tap, including body parts.  </a:t>
            </a: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In fact, tapping out your child's name helps them hear the syllables and sounds in words. Let's practice tapping out baby's name.  </a:t>
            </a:r>
          </a:p>
          <a:p>
            <a:pPr marL="0" marR="0" indent="0">
              <a:lnSpc>
                <a:spcPct val="107000"/>
              </a:lnSpc>
              <a:spcAft>
                <a:spcPts val="800"/>
              </a:spcAft>
              <a:buNone/>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800" b="1">
                <a:effectLst/>
                <a:latin typeface="Calibri" panose="020F0502020204030204" pitchFamily="34" charset="0"/>
                <a:ea typeface="Calibri" panose="020F0502020204030204" pitchFamily="34" charset="0"/>
                <a:cs typeface="Times New Roman" panose="02020603050405020304" pitchFamily="18" charset="0"/>
              </a:rPr>
              <a:t>[All try simultaneously or show some examples yourself]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a:ea typeface="Calibri"/>
                <a:cs typeface="Calibri"/>
              </a:rPr>
              <a:t>Another way to practice this is by </a:t>
            </a:r>
            <a:r>
              <a:rPr lang="en-US" sz="1800">
                <a:latin typeface="Calibri"/>
                <a:ea typeface="Calibri"/>
                <a:cs typeface="Calibri"/>
              </a:rPr>
              <a:t>gently bouncing</a:t>
            </a:r>
            <a:r>
              <a:rPr lang="en-US" sz="1800">
                <a:effectLst/>
                <a:latin typeface="Calibri"/>
                <a:ea typeface="Calibri"/>
                <a:cs typeface="Calibri"/>
              </a:rPr>
              <a:t> your baby to the syllables of the words. You can also clap baby's hands or bounce your fingers while baby holds on to it.  </a:t>
            </a: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There are many developmental milestones you'll experience with your baby in their first year. Although all children develop at their own rate, one of the milestones you will see at about 4 or 5 months is when baby learns to recognize their own name. You can help this along with</a:t>
            </a:r>
            <a:r>
              <a:rPr lang="en-US" sz="1800" b="1">
                <a:effectLst/>
                <a:latin typeface="Calibri" panose="020F0502020204030204" pitchFamily="34" charset="0"/>
                <a:ea typeface="Calibri" panose="020F0502020204030204" pitchFamily="34" charset="0"/>
                <a:cs typeface="Times New Roman" panose="02020603050405020304" pitchFamily="18" charset="0"/>
              </a:rPr>
              <a:t> </a:t>
            </a:r>
            <a:r>
              <a:rPr lang="en-US" sz="1800" u="sng">
                <a:effectLst/>
                <a:latin typeface="Calibri" panose="020F0502020204030204" pitchFamily="34" charset="0"/>
                <a:ea typeface="Calibri" panose="020F0502020204030204" pitchFamily="34" charset="0"/>
                <a:cs typeface="Times New Roman" panose="02020603050405020304" pitchFamily="18" charset="0"/>
              </a:rPr>
              <a:t>Repetition</a:t>
            </a:r>
            <a:r>
              <a:rPr lang="en-US" sz="1800">
                <a:effectLst/>
                <a:latin typeface="Calibri" panose="020F0502020204030204" pitchFamily="34" charset="0"/>
                <a:ea typeface="Calibri" panose="020F0502020204030204" pitchFamily="34" charset="0"/>
                <a:cs typeface="Times New Roman" panose="02020603050405020304" pitchFamily="18" charset="0"/>
              </a:rPr>
              <a:t>. When you’re playing with or talking to your child, use their name a lot. Address them directly and look right at them. Use their name and talk to them about what makes them special: their beautiful eyes, their cute cheeks, their happy smile, etc. Using an affectionate tone and warm facial expressions when you look at them and say their name will help them to associate their name with positive feelings and love.   </a:t>
            </a:r>
          </a:p>
          <a:p>
            <a:pPr marL="0" marR="0" indent="0">
              <a:lnSpc>
                <a:spcPct val="107000"/>
              </a:lnSpc>
              <a:spcAft>
                <a:spcPts val="800"/>
              </a:spcAf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Let's sing and clap a song with baby's name. </a:t>
            </a:r>
          </a:p>
          <a:p>
            <a:pPr marL="0" marR="0" indent="0">
              <a:buNone/>
            </a:pPr>
            <a:endParaRPr lang="en-US" sz="1800" i="1" u="sng">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u="sng">
                <a:effectLst/>
                <a:latin typeface="Calibri" panose="020F0502020204030204" pitchFamily="34" charset="0"/>
                <a:ea typeface="Calibri" panose="020F0502020204030204" pitchFamily="34" charset="0"/>
                <a:cs typeface="Times New Roman" panose="02020603050405020304" pitchFamily="18" charset="0"/>
              </a:rPr>
              <a:t>Your Name Is...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Your name is _____ that's your name,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Your name is ____ always the same,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Your name is ____ all the time,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buNone/>
            </a:pPr>
            <a:r>
              <a:rPr lang="en-US" sz="1800" i="1">
                <a:effectLst/>
                <a:latin typeface="Calibri" panose="020F0502020204030204" pitchFamily="34" charset="0"/>
                <a:ea typeface="Calibri" panose="020F0502020204030204" pitchFamily="34" charset="0"/>
                <a:cs typeface="Times New Roman" panose="02020603050405020304" pitchFamily="18" charset="0"/>
              </a:rPr>
              <a:t>Your name is ____ isn't that fine.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5DEC5E6-542A-4973-838F-F10256119684}" type="slidenum">
              <a:rPr lang="en-US" smtClean="0"/>
              <a:t>8</a:t>
            </a:fld>
            <a:endParaRPr lang="en-US"/>
          </a:p>
        </p:txBody>
      </p:sp>
    </p:spTree>
    <p:extLst>
      <p:ext uri="{BB962C8B-B14F-4D97-AF65-F5344CB8AC3E}">
        <p14:creationId xmlns:p14="http://schemas.microsoft.com/office/powerpoint/2010/main" val="4094950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Aft>
                <a:spcPts val="800"/>
              </a:spcAft>
              <a:buNone/>
            </a:pPr>
            <a:r>
              <a:rPr lang="en-US" sz="1200" dirty="0">
                <a:effectLst/>
                <a:latin typeface="Calibri"/>
                <a:ea typeface="Calibri"/>
                <a:cs typeface="Calibri"/>
              </a:rPr>
              <a:t>Playing music, singing, and dancing are all great ways to have fun with your newborn while helping baby's brain grow.  </a:t>
            </a:r>
          </a:p>
          <a:p>
            <a:pPr marL="0" marR="0" indent="0">
              <a:lnSpc>
                <a:spcPct val="107000"/>
              </a:lnSpc>
              <a:spcAft>
                <a:spcPts val="800"/>
              </a:spcAft>
              <a:buNone/>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200" dirty="0">
                <a:effectLst/>
                <a:latin typeface="Calibri"/>
                <a:ea typeface="Calibri"/>
                <a:cs typeface="Calibri"/>
              </a:rPr>
              <a:t>Your baby loves dancing with you. Babies learn movement words by acting them out. Movement fires up the brain and helps babies learn new words to describe motions, like sway, tiptoe, dance, walk, slide. Can you think of other movement words to practice with baby?  </a:t>
            </a:r>
          </a:p>
          <a:p>
            <a:pPr marL="0" marR="0" indent="0">
              <a:lnSpc>
                <a:spcPct val="107000"/>
              </a:lnSpc>
              <a:spcAft>
                <a:spcPts val="800"/>
              </a:spcAft>
              <a:buNone/>
            </a:pP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200" b="1" dirty="0">
                <a:effectLst/>
                <a:latin typeface="Calibri"/>
                <a:ea typeface="Calibri"/>
                <a:cs typeface="Calibri"/>
              </a:rPr>
              <a:t>[Pause for response] </a:t>
            </a:r>
            <a:endParaRPr lang="en-US" sz="1200" dirty="0">
              <a:effectLst/>
              <a:latin typeface="Calibri"/>
              <a:ea typeface="Calibri"/>
              <a:cs typeface="Calibri"/>
            </a:endParaRPr>
          </a:p>
          <a:p>
            <a:pPr marL="0" marR="0" indent="0">
              <a:lnSpc>
                <a:spcPct val="107000"/>
              </a:lnSpc>
              <a:spcAft>
                <a:spcPts val="800"/>
              </a:spcAft>
              <a:buNone/>
            </a:pPr>
            <a:endParaRPr lang="en-US" sz="1200" b="1" dirty="0">
              <a:effectLst/>
              <a:latin typeface="Calibri" panose="020F0502020204030204" pitchFamily="34" charset="0"/>
              <a:ea typeface="Calibri" panose="020F0502020204030204" pitchFamily="34" charset="0"/>
              <a:cs typeface="Calibri"/>
            </a:endParaRPr>
          </a:p>
          <a:p>
            <a:pPr>
              <a:lnSpc>
                <a:spcPct val="107000"/>
              </a:lnSpc>
              <a:spcAft>
                <a:spcPts val="800"/>
              </a:spcAft>
            </a:pPr>
            <a:r>
              <a:rPr lang="en-US" dirty="0"/>
              <a:t>In addition to building your child’s vocabulary, there are lots of other ways that movement helps to support your child’s learning:</a:t>
            </a:r>
            <a:endParaRPr lang="en-US" dirty="0">
              <a:solidFill>
                <a:srgbClr val="444444"/>
              </a:solidFill>
            </a:endParaRPr>
          </a:p>
          <a:p>
            <a:pPr marL="171450" indent="-171450">
              <a:lnSpc>
                <a:spcPct val="107000"/>
              </a:lnSpc>
              <a:spcAft>
                <a:spcPts val="800"/>
              </a:spcAft>
              <a:buFont typeface="Arial,Sans-Serif"/>
              <a:buChar char="•"/>
            </a:pPr>
            <a:r>
              <a:rPr lang="en-US" dirty="0"/>
              <a:t>Words like up and down, over and under, through and around, begin to develop your child’s spatial awareness and lay the foundation for learning math concepts.</a:t>
            </a:r>
            <a:endParaRPr lang="en-US" dirty="0">
              <a:solidFill>
                <a:srgbClr val="444444"/>
              </a:solidFill>
            </a:endParaRPr>
          </a:p>
          <a:p>
            <a:pPr marL="171450" indent="-171450">
              <a:lnSpc>
                <a:spcPct val="107000"/>
              </a:lnSpc>
              <a:spcAft>
                <a:spcPts val="800"/>
              </a:spcAft>
              <a:buFont typeface="Arial,Sans-Serif"/>
              <a:buChar char="•"/>
            </a:pPr>
            <a:r>
              <a:rPr lang="en-US" dirty="0"/>
              <a:t>Gently encouraging cross-lateral movements helps to develop coordination and a strong connection between the right and left lobes of the brain.</a:t>
            </a:r>
            <a:endParaRPr lang="en-US" dirty="0">
              <a:solidFill>
                <a:srgbClr val="444444"/>
              </a:solidFill>
            </a:endParaRPr>
          </a:p>
          <a:p>
            <a:pPr marL="171450" indent="-171450">
              <a:lnSpc>
                <a:spcPct val="107000"/>
              </a:lnSpc>
              <a:spcAft>
                <a:spcPts val="800"/>
              </a:spcAft>
              <a:buFont typeface="Arial,Sans-Serif"/>
              <a:buChar char="•"/>
            </a:pPr>
            <a:r>
              <a:rPr lang="en-US" dirty="0"/>
              <a:t>Bouncing, swaying, and dancing help to develop balance; a sense of rhythm, pattern, and sequence; and spatial-temporal reasoning (the ability to think about and plan how objects move).</a:t>
            </a:r>
            <a:endParaRPr lang="en-US" dirty="0">
              <a:solidFill>
                <a:srgbClr val="444444"/>
              </a:solidFill>
            </a:endParaRPr>
          </a:p>
          <a:p>
            <a:pPr marL="171450" indent="-171450">
              <a:lnSpc>
                <a:spcPct val="107000"/>
              </a:lnSpc>
              <a:spcAft>
                <a:spcPts val="800"/>
              </a:spcAft>
              <a:buFont typeface="Arial,Sans-Serif"/>
              <a:buChar char="•"/>
            </a:pPr>
            <a:r>
              <a:rPr lang="en-US" dirty="0"/>
              <a:t>Playful movement creates a positive attitude toward learning.</a:t>
            </a:r>
            <a:endParaRPr lang="en-US" dirty="0">
              <a:solidFill>
                <a:srgbClr val="444444"/>
              </a:solidFill>
            </a:endParaRPr>
          </a:p>
          <a:p>
            <a:pPr>
              <a:lnSpc>
                <a:spcPct val="107000"/>
              </a:lnSpc>
              <a:spcAft>
                <a:spcPts val="800"/>
              </a:spcAft>
            </a:pPr>
            <a:endParaRPr lang="en-US">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200" dirty="0">
                <a:effectLst/>
                <a:latin typeface="Calibri"/>
                <a:ea typeface="Calibri"/>
                <a:cs typeface="Calibri"/>
              </a:rPr>
              <a:t>There are so many songs about movement and motion, such as </a:t>
            </a:r>
            <a:r>
              <a:rPr lang="en-US" sz="1200" i="1" dirty="0">
                <a:effectLst/>
                <a:latin typeface="Calibri"/>
                <a:ea typeface="Calibri"/>
                <a:cs typeface="Calibri"/>
              </a:rPr>
              <a:t>We Walk and We Walk and We Stop</a:t>
            </a:r>
            <a:r>
              <a:rPr lang="en-US" sz="1200" dirty="0">
                <a:effectLst/>
                <a:latin typeface="Calibri"/>
                <a:ea typeface="Calibri"/>
                <a:cs typeface="Calibri"/>
              </a:rPr>
              <a:t>, or </a:t>
            </a:r>
            <a:r>
              <a:rPr lang="en-US" sz="1200" i="1" dirty="0">
                <a:effectLst/>
                <a:latin typeface="Calibri"/>
                <a:ea typeface="Calibri"/>
                <a:cs typeface="Calibri"/>
              </a:rPr>
              <a:t>Baby Hokey Pokey,</a:t>
            </a:r>
            <a:r>
              <a:rPr lang="en-US" sz="1200" dirty="0">
                <a:effectLst/>
                <a:latin typeface="Calibri"/>
                <a:ea typeface="Calibri"/>
                <a:cs typeface="Calibri"/>
              </a:rPr>
              <a:t> or </a:t>
            </a:r>
            <a:r>
              <a:rPr lang="en-US" sz="1200" i="1" dirty="0">
                <a:effectLst/>
                <a:latin typeface="Calibri"/>
                <a:ea typeface="Calibri"/>
                <a:cs typeface="Calibri"/>
              </a:rPr>
              <a:t>My Little Baby Loves </a:t>
            </a:r>
            <a:r>
              <a:rPr lang="en-US" sz="1200" i="1" dirty="0" err="1">
                <a:effectLst/>
                <a:latin typeface="Calibri"/>
                <a:ea typeface="Calibri"/>
                <a:cs typeface="Calibri"/>
              </a:rPr>
              <a:t>Dancin</a:t>
            </a:r>
            <a:r>
              <a:rPr lang="en-US" sz="1200" i="1" dirty="0">
                <a:effectLst/>
                <a:latin typeface="Calibri"/>
                <a:ea typeface="Calibri"/>
                <a:cs typeface="Calibri"/>
              </a:rPr>
              <a:t>',</a:t>
            </a:r>
            <a:r>
              <a:rPr lang="en-US" sz="1200" dirty="0">
                <a:effectLst/>
                <a:latin typeface="Calibri"/>
                <a:ea typeface="Calibri"/>
                <a:cs typeface="Calibri"/>
              </a:rPr>
              <a:t> and many others.  </a:t>
            </a:r>
          </a:p>
          <a:p>
            <a:pPr marL="0" marR="0" indent="0">
              <a:lnSpc>
                <a:spcPct val="107000"/>
              </a:lnSpc>
              <a:spcAft>
                <a:spcPts val="800"/>
              </a:spcAft>
              <a:buNone/>
            </a:pPr>
            <a:r>
              <a:rPr lang="en-US" sz="1200" dirty="0">
                <a:effectLst/>
                <a:latin typeface="Calibri"/>
                <a:ea typeface="Calibri"/>
                <a:cs typeface="Calibri"/>
              </a:rPr>
              <a:t>Singing songs with your baby, like </a:t>
            </a:r>
            <a:r>
              <a:rPr lang="en-US" sz="1200" i="1" dirty="0">
                <a:effectLst/>
                <a:latin typeface="Calibri"/>
                <a:ea typeface="Calibri"/>
                <a:cs typeface="Calibri"/>
              </a:rPr>
              <a:t>Head, Shoulders, Knees and Toes</a:t>
            </a:r>
            <a:r>
              <a:rPr lang="en-US" sz="1200" dirty="0">
                <a:effectLst/>
                <a:latin typeface="Calibri"/>
                <a:ea typeface="Calibri"/>
                <a:cs typeface="Calibri"/>
              </a:rPr>
              <a:t> or </a:t>
            </a:r>
            <a:r>
              <a:rPr lang="en-US" sz="1200" i="1" dirty="0">
                <a:effectLst/>
                <a:latin typeface="Calibri"/>
                <a:ea typeface="Calibri"/>
                <a:cs typeface="Calibri"/>
              </a:rPr>
              <a:t>Our Arms Go Up and Down</a:t>
            </a:r>
            <a:r>
              <a:rPr lang="en-US" sz="1200" dirty="0">
                <a:effectLst/>
                <a:latin typeface="Calibri"/>
                <a:ea typeface="Calibri"/>
                <a:cs typeface="Calibri"/>
              </a:rPr>
              <a:t> help them learn to identify their body parts later. Let's try one right now! </a:t>
            </a:r>
          </a:p>
          <a:p>
            <a:pPr marL="0" marR="0" indent="0">
              <a:lnSpc>
                <a:spcPct val="107000"/>
              </a:lnSpc>
              <a:spcAft>
                <a:spcPts val="800"/>
              </a:spcAft>
              <a:buNone/>
            </a:pP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r>
              <a:rPr lang="en-US" sz="1200" b="1" dirty="0">
                <a:effectLst/>
                <a:latin typeface="Calibri"/>
                <a:ea typeface="Calibri"/>
                <a:cs typeface="Calibri"/>
              </a:rPr>
              <a:t>[Pick your favorite to do with the group]</a:t>
            </a:r>
            <a:endParaRPr lang="en-US" sz="1200" dirty="0">
              <a:effectLst/>
              <a:latin typeface="Calibri"/>
              <a:ea typeface="Calibri"/>
              <a:cs typeface="Calibri"/>
            </a:endParaRPr>
          </a:p>
          <a:p>
            <a:pPr marL="0" indent="0">
              <a:buNone/>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E5DEC5E6-542A-4973-838F-F10256119684}" type="slidenum">
              <a:rPr lang="en-US" smtClean="0"/>
              <a:t>9</a:t>
            </a:fld>
            <a:endParaRPr lang="en-US"/>
          </a:p>
        </p:txBody>
      </p:sp>
    </p:spTree>
    <p:extLst>
      <p:ext uri="{BB962C8B-B14F-4D97-AF65-F5344CB8AC3E}">
        <p14:creationId xmlns:p14="http://schemas.microsoft.com/office/powerpoint/2010/main" val="2096123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53BFC-0884-C720-AD40-8952D67BE4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A2DA22-47D1-9F9C-2282-026D41A98A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2CAF63-6F76-C786-524B-0B70E99CCA46}"/>
              </a:ext>
            </a:extLst>
          </p:cNvPr>
          <p:cNvSpPr>
            <a:spLocks noGrp="1"/>
          </p:cNvSpPr>
          <p:nvPr>
            <p:ph type="dt" sz="half" idx="10"/>
          </p:nvPr>
        </p:nvSpPr>
        <p:spPr/>
        <p:txBody>
          <a:bodyPr/>
          <a:lstStyle/>
          <a:p>
            <a:fld id="{EA78755B-D508-4D46-8172-E3DCBF2607A3}" type="datetimeFigureOut">
              <a:rPr lang="en-US" smtClean="0"/>
              <a:t>8/7/2025</a:t>
            </a:fld>
            <a:endParaRPr lang="en-US"/>
          </a:p>
        </p:txBody>
      </p:sp>
      <p:sp>
        <p:nvSpPr>
          <p:cNvPr id="5" name="Footer Placeholder 4">
            <a:extLst>
              <a:ext uri="{FF2B5EF4-FFF2-40B4-BE49-F238E27FC236}">
                <a16:creationId xmlns:a16="http://schemas.microsoft.com/office/drawing/2014/main" id="{D0476074-A4C0-2521-D598-56B93008C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07A95-D013-BBD8-0FCB-8852CA65529F}"/>
              </a:ext>
            </a:extLst>
          </p:cNvPr>
          <p:cNvSpPr>
            <a:spLocks noGrp="1"/>
          </p:cNvSpPr>
          <p:nvPr>
            <p:ph type="sldNum" sz="quarter" idx="12"/>
          </p:nvPr>
        </p:nvSpPr>
        <p:spPr/>
        <p:txBody>
          <a:bodyPr/>
          <a:lstStyle/>
          <a:p>
            <a:fld id="{E83ABDD9-074C-4303-AA65-4D9867ED10AD}" type="slidenum">
              <a:rPr lang="en-US" smtClean="0"/>
              <a:t>‹#›</a:t>
            </a:fld>
            <a:endParaRPr lang="en-US"/>
          </a:p>
        </p:txBody>
      </p:sp>
    </p:spTree>
    <p:extLst>
      <p:ext uri="{BB962C8B-B14F-4D97-AF65-F5344CB8AC3E}">
        <p14:creationId xmlns:p14="http://schemas.microsoft.com/office/powerpoint/2010/main" val="2653696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3E25A-DB14-133A-E77B-B1C1EA12D0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A200C2-BE2D-0A69-29D5-4794D271A2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BC002D-68B2-E3F3-A7D0-FE4C223FC886}"/>
              </a:ext>
            </a:extLst>
          </p:cNvPr>
          <p:cNvSpPr>
            <a:spLocks noGrp="1"/>
          </p:cNvSpPr>
          <p:nvPr>
            <p:ph type="dt" sz="half" idx="10"/>
          </p:nvPr>
        </p:nvSpPr>
        <p:spPr/>
        <p:txBody>
          <a:bodyPr/>
          <a:lstStyle/>
          <a:p>
            <a:fld id="{EA78755B-D508-4D46-8172-E3DCBF2607A3}" type="datetimeFigureOut">
              <a:rPr lang="en-US" smtClean="0"/>
              <a:t>8/7/2025</a:t>
            </a:fld>
            <a:endParaRPr lang="en-US"/>
          </a:p>
        </p:txBody>
      </p:sp>
      <p:sp>
        <p:nvSpPr>
          <p:cNvPr id="5" name="Footer Placeholder 4">
            <a:extLst>
              <a:ext uri="{FF2B5EF4-FFF2-40B4-BE49-F238E27FC236}">
                <a16:creationId xmlns:a16="http://schemas.microsoft.com/office/drawing/2014/main" id="{57BC6791-107E-6E4C-F8CC-61D67AEE0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110E4-184F-26B0-A445-6631CB043D80}"/>
              </a:ext>
            </a:extLst>
          </p:cNvPr>
          <p:cNvSpPr>
            <a:spLocks noGrp="1"/>
          </p:cNvSpPr>
          <p:nvPr>
            <p:ph type="sldNum" sz="quarter" idx="12"/>
          </p:nvPr>
        </p:nvSpPr>
        <p:spPr/>
        <p:txBody>
          <a:bodyPr/>
          <a:lstStyle/>
          <a:p>
            <a:fld id="{E83ABDD9-074C-4303-AA65-4D9867ED10AD}" type="slidenum">
              <a:rPr lang="en-US" smtClean="0"/>
              <a:t>‹#›</a:t>
            </a:fld>
            <a:endParaRPr lang="en-US"/>
          </a:p>
        </p:txBody>
      </p:sp>
    </p:spTree>
    <p:extLst>
      <p:ext uri="{BB962C8B-B14F-4D97-AF65-F5344CB8AC3E}">
        <p14:creationId xmlns:p14="http://schemas.microsoft.com/office/powerpoint/2010/main" val="1011652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A56CE1-6F9E-1204-6240-808D4F6F2F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3D794-76BE-AF76-9854-4DDCC96AEF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2F247-2E20-F4E8-80CD-F5D84E11B15B}"/>
              </a:ext>
            </a:extLst>
          </p:cNvPr>
          <p:cNvSpPr>
            <a:spLocks noGrp="1"/>
          </p:cNvSpPr>
          <p:nvPr>
            <p:ph type="dt" sz="half" idx="10"/>
          </p:nvPr>
        </p:nvSpPr>
        <p:spPr/>
        <p:txBody>
          <a:bodyPr/>
          <a:lstStyle/>
          <a:p>
            <a:fld id="{EA78755B-D508-4D46-8172-E3DCBF2607A3}" type="datetimeFigureOut">
              <a:rPr lang="en-US" smtClean="0"/>
              <a:t>8/7/2025</a:t>
            </a:fld>
            <a:endParaRPr lang="en-US"/>
          </a:p>
        </p:txBody>
      </p:sp>
      <p:sp>
        <p:nvSpPr>
          <p:cNvPr id="5" name="Footer Placeholder 4">
            <a:extLst>
              <a:ext uri="{FF2B5EF4-FFF2-40B4-BE49-F238E27FC236}">
                <a16:creationId xmlns:a16="http://schemas.microsoft.com/office/drawing/2014/main" id="{49840C81-F336-712D-B041-B97E33319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F0775-4016-4AC3-D549-B91A649143C5}"/>
              </a:ext>
            </a:extLst>
          </p:cNvPr>
          <p:cNvSpPr>
            <a:spLocks noGrp="1"/>
          </p:cNvSpPr>
          <p:nvPr>
            <p:ph type="sldNum" sz="quarter" idx="12"/>
          </p:nvPr>
        </p:nvSpPr>
        <p:spPr/>
        <p:txBody>
          <a:bodyPr/>
          <a:lstStyle/>
          <a:p>
            <a:fld id="{E83ABDD9-074C-4303-AA65-4D9867ED10AD}" type="slidenum">
              <a:rPr lang="en-US" smtClean="0"/>
              <a:t>‹#›</a:t>
            </a:fld>
            <a:endParaRPr lang="en-US"/>
          </a:p>
        </p:txBody>
      </p:sp>
    </p:spTree>
    <p:extLst>
      <p:ext uri="{BB962C8B-B14F-4D97-AF65-F5344CB8AC3E}">
        <p14:creationId xmlns:p14="http://schemas.microsoft.com/office/powerpoint/2010/main" val="456086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1B27D-3A7E-BC8D-FEF2-97F7F5B1F1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04BAAD-E7A8-7FEA-6688-6C96F1B15E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A66B2-0552-923B-DDF7-600A8C0FF1CA}"/>
              </a:ext>
            </a:extLst>
          </p:cNvPr>
          <p:cNvSpPr>
            <a:spLocks noGrp="1"/>
          </p:cNvSpPr>
          <p:nvPr>
            <p:ph type="dt" sz="half" idx="10"/>
          </p:nvPr>
        </p:nvSpPr>
        <p:spPr/>
        <p:txBody>
          <a:bodyPr/>
          <a:lstStyle/>
          <a:p>
            <a:fld id="{EA78755B-D508-4D46-8172-E3DCBF2607A3}" type="datetimeFigureOut">
              <a:rPr lang="en-US" smtClean="0"/>
              <a:t>8/7/2025</a:t>
            </a:fld>
            <a:endParaRPr lang="en-US"/>
          </a:p>
        </p:txBody>
      </p:sp>
      <p:sp>
        <p:nvSpPr>
          <p:cNvPr id="5" name="Footer Placeholder 4">
            <a:extLst>
              <a:ext uri="{FF2B5EF4-FFF2-40B4-BE49-F238E27FC236}">
                <a16:creationId xmlns:a16="http://schemas.microsoft.com/office/drawing/2014/main" id="{D4105194-5DE8-B61E-62E3-7358E5B25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651202-CB5A-1B81-2A22-F429A2C0D702}"/>
              </a:ext>
            </a:extLst>
          </p:cNvPr>
          <p:cNvSpPr>
            <a:spLocks noGrp="1"/>
          </p:cNvSpPr>
          <p:nvPr>
            <p:ph type="sldNum" sz="quarter" idx="12"/>
          </p:nvPr>
        </p:nvSpPr>
        <p:spPr/>
        <p:txBody>
          <a:bodyPr/>
          <a:lstStyle/>
          <a:p>
            <a:fld id="{E83ABDD9-074C-4303-AA65-4D9867ED10AD}" type="slidenum">
              <a:rPr lang="en-US" smtClean="0"/>
              <a:t>‹#›</a:t>
            </a:fld>
            <a:endParaRPr lang="en-US"/>
          </a:p>
        </p:txBody>
      </p:sp>
    </p:spTree>
    <p:extLst>
      <p:ext uri="{BB962C8B-B14F-4D97-AF65-F5344CB8AC3E}">
        <p14:creationId xmlns:p14="http://schemas.microsoft.com/office/powerpoint/2010/main" val="807601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4CF85-40D4-57EB-109C-0BA59442BF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7F4C7E-0AAD-FD8E-A35D-356B3285AA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5FC637-EDFE-F6A2-7736-24531D581532}"/>
              </a:ext>
            </a:extLst>
          </p:cNvPr>
          <p:cNvSpPr>
            <a:spLocks noGrp="1"/>
          </p:cNvSpPr>
          <p:nvPr>
            <p:ph type="dt" sz="half" idx="10"/>
          </p:nvPr>
        </p:nvSpPr>
        <p:spPr/>
        <p:txBody>
          <a:bodyPr/>
          <a:lstStyle/>
          <a:p>
            <a:fld id="{EA78755B-D508-4D46-8172-E3DCBF2607A3}" type="datetimeFigureOut">
              <a:rPr lang="en-US" smtClean="0"/>
              <a:t>8/7/2025</a:t>
            </a:fld>
            <a:endParaRPr lang="en-US"/>
          </a:p>
        </p:txBody>
      </p:sp>
      <p:sp>
        <p:nvSpPr>
          <p:cNvPr id="5" name="Footer Placeholder 4">
            <a:extLst>
              <a:ext uri="{FF2B5EF4-FFF2-40B4-BE49-F238E27FC236}">
                <a16:creationId xmlns:a16="http://schemas.microsoft.com/office/drawing/2014/main" id="{1BDBCF56-CFB6-427E-91CC-5842917723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79E48F-6B86-9755-D3E7-78FB39E78F1A}"/>
              </a:ext>
            </a:extLst>
          </p:cNvPr>
          <p:cNvSpPr>
            <a:spLocks noGrp="1"/>
          </p:cNvSpPr>
          <p:nvPr>
            <p:ph type="sldNum" sz="quarter" idx="12"/>
          </p:nvPr>
        </p:nvSpPr>
        <p:spPr/>
        <p:txBody>
          <a:bodyPr/>
          <a:lstStyle/>
          <a:p>
            <a:fld id="{E83ABDD9-074C-4303-AA65-4D9867ED10AD}" type="slidenum">
              <a:rPr lang="en-US" smtClean="0"/>
              <a:t>‹#›</a:t>
            </a:fld>
            <a:endParaRPr lang="en-US"/>
          </a:p>
        </p:txBody>
      </p:sp>
    </p:spTree>
    <p:extLst>
      <p:ext uri="{BB962C8B-B14F-4D97-AF65-F5344CB8AC3E}">
        <p14:creationId xmlns:p14="http://schemas.microsoft.com/office/powerpoint/2010/main" val="1264962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45E71-5C43-D382-2531-C1E81F65BE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8D54E4-300C-A9F1-87FF-E79ECDC9B3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92D079-7183-19DA-4371-DA3E6AE37F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C6AE27-D0EE-B1BC-174B-8EF336A204F3}"/>
              </a:ext>
            </a:extLst>
          </p:cNvPr>
          <p:cNvSpPr>
            <a:spLocks noGrp="1"/>
          </p:cNvSpPr>
          <p:nvPr>
            <p:ph type="dt" sz="half" idx="10"/>
          </p:nvPr>
        </p:nvSpPr>
        <p:spPr/>
        <p:txBody>
          <a:bodyPr/>
          <a:lstStyle/>
          <a:p>
            <a:fld id="{EA78755B-D508-4D46-8172-E3DCBF2607A3}" type="datetimeFigureOut">
              <a:rPr lang="en-US" smtClean="0"/>
              <a:t>8/7/2025</a:t>
            </a:fld>
            <a:endParaRPr lang="en-US"/>
          </a:p>
        </p:txBody>
      </p:sp>
      <p:sp>
        <p:nvSpPr>
          <p:cNvPr id="6" name="Footer Placeholder 5">
            <a:extLst>
              <a:ext uri="{FF2B5EF4-FFF2-40B4-BE49-F238E27FC236}">
                <a16:creationId xmlns:a16="http://schemas.microsoft.com/office/drawing/2014/main" id="{22DBA664-7E36-0AC2-7124-411BCC76AC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2599EF-17ED-DDAD-EC21-7B0E3A11F30D}"/>
              </a:ext>
            </a:extLst>
          </p:cNvPr>
          <p:cNvSpPr>
            <a:spLocks noGrp="1"/>
          </p:cNvSpPr>
          <p:nvPr>
            <p:ph type="sldNum" sz="quarter" idx="12"/>
          </p:nvPr>
        </p:nvSpPr>
        <p:spPr/>
        <p:txBody>
          <a:bodyPr/>
          <a:lstStyle/>
          <a:p>
            <a:fld id="{E83ABDD9-074C-4303-AA65-4D9867ED10AD}" type="slidenum">
              <a:rPr lang="en-US" smtClean="0"/>
              <a:t>‹#›</a:t>
            </a:fld>
            <a:endParaRPr lang="en-US"/>
          </a:p>
        </p:txBody>
      </p:sp>
    </p:spTree>
    <p:extLst>
      <p:ext uri="{BB962C8B-B14F-4D97-AF65-F5344CB8AC3E}">
        <p14:creationId xmlns:p14="http://schemas.microsoft.com/office/powerpoint/2010/main" val="1990816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F1E61-8F4D-7B86-432F-C9BF9E7595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A40572-7409-0CA4-7282-3C2CFB8BAD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42B00E-7CA6-E923-D700-A462CDC667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2AD973-F8E3-0A37-315A-EB93EFBF9D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92B38-46A8-0C01-A993-5B6D3CB610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858EE2-C1E9-E9A8-B405-717511AE31FF}"/>
              </a:ext>
            </a:extLst>
          </p:cNvPr>
          <p:cNvSpPr>
            <a:spLocks noGrp="1"/>
          </p:cNvSpPr>
          <p:nvPr>
            <p:ph type="dt" sz="half" idx="10"/>
          </p:nvPr>
        </p:nvSpPr>
        <p:spPr/>
        <p:txBody>
          <a:bodyPr/>
          <a:lstStyle/>
          <a:p>
            <a:fld id="{EA78755B-D508-4D46-8172-E3DCBF2607A3}" type="datetimeFigureOut">
              <a:rPr lang="en-US" smtClean="0"/>
              <a:t>8/7/2025</a:t>
            </a:fld>
            <a:endParaRPr lang="en-US"/>
          </a:p>
        </p:txBody>
      </p:sp>
      <p:sp>
        <p:nvSpPr>
          <p:cNvPr id="8" name="Footer Placeholder 7">
            <a:extLst>
              <a:ext uri="{FF2B5EF4-FFF2-40B4-BE49-F238E27FC236}">
                <a16:creationId xmlns:a16="http://schemas.microsoft.com/office/drawing/2014/main" id="{1337C69D-8A83-EAA1-AD4F-CD2E5FC82B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DD2976-F0BD-9264-CE66-8C3BBE2BB849}"/>
              </a:ext>
            </a:extLst>
          </p:cNvPr>
          <p:cNvSpPr>
            <a:spLocks noGrp="1"/>
          </p:cNvSpPr>
          <p:nvPr>
            <p:ph type="sldNum" sz="quarter" idx="12"/>
          </p:nvPr>
        </p:nvSpPr>
        <p:spPr/>
        <p:txBody>
          <a:bodyPr/>
          <a:lstStyle/>
          <a:p>
            <a:fld id="{E83ABDD9-074C-4303-AA65-4D9867ED10AD}" type="slidenum">
              <a:rPr lang="en-US" smtClean="0"/>
              <a:t>‹#›</a:t>
            </a:fld>
            <a:endParaRPr lang="en-US"/>
          </a:p>
        </p:txBody>
      </p:sp>
    </p:spTree>
    <p:extLst>
      <p:ext uri="{BB962C8B-B14F-4D97-AF65-F5344CB8AC3E}">
        <p14:creationId xmlns:p14="http://schemas.microsoft.com/office/powerpoint/2010/main" val="278012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11C23-B007-5EB4-CC07-5D13D0BFA1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7B94BC-3DAE-4EDD-4B33-85F1A2923D01}"/>
              </a:ext>
            </a:extLst>
          </p:cNvPr>
          <p:cNvSpPr>
            <a:spLocks noGrp="1"/>
          </p:cNvSpPr>
          <p:nvPr>
            <p:ph type="dt" sz="half" idx="10"/>
          </p:nvPr>
        </p:nvSpPr>
        <p:spPr/>
        <p:txBody>
          <a:bodyPr/>
          <a:lstStyle/>
          <a:p>
            <a:fld id="{EA78755B-D508-4D46-8172-E3DCBF2607A3}" type="datetimeFigureOut">
              <a:rPr lang="en-US" smtClean="0"/>
              <a:t>8/7/2025</a:t>
            </a:fld>
            <a:endParaRPr lang="en-US"/>
          </a:p>
        </p:txBody>
      </p:sp>
      <p:sp>
        <p:nvSpPr>
          <p:cNvPr id="4" name="Footer Placeholder 3">
            <a:extLst>
              <a:ext uri="{FF2B5EF4-FFF2-40B4-BE49-F238E27FC236}">
                <a16:creationId xmlns:a16="http://schemas.microsoft.com/office/drawing/2014/main" id="{1038203B-8E5E-3179-55C9-6A5307DE7F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B655EB-3BDE-6314-1460-9BA39AA53155}"/>
              </a:ext>
            </a:extLst>
          </p:cNvPr>
          <p:cNvSpPr>
            <a:spLocks noGrp="1"/>
          </p:cNvSpPr>
          <p:nvPr>
            <p:ph type="sldNum" sz="quarter" idx="12"/>
          </p:nvPr>
        </p:nvSpPr>
        <p:spPr/>
        <p:txBody>
          <a:bodyPr/>
          <a:lstStyle/>
          <a:p>
            <a:fld id="{E83ABDD9-074C-4303-AA65-4D9867ED10AD}" type="slidenum">
              <a:rPr lang="en-US" smtClean="0"/>
              <a:t>‹#›</a:t>
            </a:fld>
            <a:endParaRPr lang="en-US"/>
          </a:p>
        </p:txBody>
      </p:sp>
    </p:spTree>
    <p:extLst>
      <p:ext uri="{BB962C8B-B14F-4D97-AF65-F5344CB8AC3E}">
        <p14:creationId xmlns:p14="http://schemas.microsoft.com/office/powerpoint/2010/main" val="1482916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2EAFFB-90BB-E0CC-C75B-98FCCE13B973}"/>
              </a:ext>
            </a:extLst>
          </p:cNvPr>
          <p:cNvSpPr>
            <a:spLocks noGrp="1"/>
          </p:cNvSpPr>
          <p:nvPr>
            <p:ph type="dt" sz="half" idx="10"/>
          </p:nvPr>
        </p:nvSpPr>
        <p:spPr/>
        <p:txBody>
          <a:bodyPr/>
          <a:lstStyle/>
          <a:p>
            <a:fld id="{EA78755B-D508-4D46-8172-E3DCBF2607A3}" type="datetimeFigureOut">
              <a:rPr lang="en-US" smtClean="0"/>
              <a:t>8/7/2025</a:t>
            </a:fld>
            <a:endParaRPr lang="en-US"/>
          </a:p>
        </p:txBody>
      </p:sp>
      <p:sp>
        <p:nvSpPr>
          <p:cNvPr id="3" name="Footer Placeholder 2">
            <a:extLst>
              <a:ext uri="{FF2B5EF4-FFF2-40B4-BE49-F238E27FC236}">
                <a16:creationId xmlns:a16="http://schemas.microsoft.com/office/drawing/2014/main" id="{CAA5E7EA-D854-5715-43CF-37068092BB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AE8698-13EC-7518-1EB0-A8EED7E992BD}"/>
              </a:ext>
            </a:extLst>
          </p:cNvPr>
          <p:cNvSpPr>
            <a:spLocks noGrp="1"/>
          </p:cNvSpPr>
          <p:nvPr>
            <p:ph type="sldNum" sz="quarter" idx="12"/>
          </p:nvPr>
        </p:nvSpPr>
        <p:spPr/>
        <p:txBody>
          <a:bodyPr/>
          <a:lstStyle/>
          <a:p>
            <a:fld id="{E83ABDD9-074C-4303-AA65-4D9867ED10AD}" type="slidenum">
              <a:rPr lang="en-US" smtClean="0"/>
              <a:t>‹#›</a:t>
            </a:fld>
            <a:endParaRPr lang="en-US"/>
          </a:p>
        </p:txBody>
      </p:sp>
    </p:spTree>
    <p:extLst>
      <p:ext uri="{BB962C8B-B14F-4D97-AF65-F5344CB8AC3E}">
        <p14:creationId xmlns:p14="http://schemas.microsoft.com/office/powerpoint/2010/main" val="4252192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93CF-660B-056D-0596-0693D639A3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A2B558-4930-69A8-9592-179008C073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857A90-E4FC-DE53-12C2-FA764398B3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4BEAA-B68B-2024-A5F2-0CFEF9703E75}"/>
              </a:ext>
            </a:extLst>
          </p:cNvPr>
          <p:cNvSpPr>
            <a:spLocks noGrp="1"/>
          </p:cNvSpPr>
          <p:nvPr>
            <p:ph type="dt" sz="half" idx="10"/>
          </p:nvPr>
        </p:nvSpPr>
        <p:spPr/>
        <p:txBody>
          <a:bodyPr/>
          <a:lstStyle/>
          <a:p>
            <a:fld id="{EA78755B-D508-4D46-8172-E3DCBF2607A3}" type="datetimeFigureOut">
              <a:rPr lang="en-US" smtClean="0"/>
              <a:t>8/7/2025</a:t>
            </a:fld>
            <a:endParaRPr lang="en-US"/>
          </a:p>
        </p:txBody>
      </p:sp>
      <p:sp>
        <p:nvSpPr>
          <p:cNvPr id="6" name="Footer Placeholder 5">
            <a:extLst>
              <a:ext uri="{FF2B5EF4-FFF2-40B4-BE49-F238E27FC236}">
                <a16:creationId xmlns:a16="http://schemas.microsoft.com/office/drawing/2014/main" id="{6DEB2232-BA9E-2BBA-E440-1E21BD389B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E7143F-3189-5083-183C-E4DC5ADC7DA1}"/>
              </a:ext>
            </a:extLst>
          </p:cNvPr>
          <p:cNvSpPr>
            <a:spLocks noGrp="1"/>
          </p:cNvSpPr>
          <p:nvPr>
            <p:ph type="sldNum" sz="quarter" idx="12"/>
          </p:nvPr>
        </p:nvSpPr>
        <p:spPr/>
        <p:txBody>
          <a:bodyPr/>
          <a:lstStyle/>
          <a:p>
            <a:fld id="{E83ABDD9-074C-4303-AA65-4D9867ED10AD}" type="slidenum">
              <a:rPr lang="en-US" smtClean="0"/>
              <a:t>‹#›</a:t>
            </a:fld>
            <a:endParaRPr lang="en-US"/>
          </a:p>
        </p:txBody>
      </p:sp>
    </p:spTree>
    <p:extLst>
      <p:ext uri="{BB962C8B-B14F-4D97-AF65-F5344CB8AC3E}">
        <p14:creationId xmlns:p14="http://schemas.microsoft.com/office/powerpoint/2010/main" val="3678815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9BDFB-A40F-9188-F3EC-4BA1B22452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551D6C-77F7-92BD-AEAE-A8E56C0F0C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56E36C-9218-62C2-CAC3-C902BE2E3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97C2F4-E7D9-22C1-EEC9-ED38E75963F7}"/>
              </a:ext>
            </a:extLst>
          </p:cNvPr>
          <p:cNvSpPr>
            <a:spLocks noGrp="1"/>
          </p:cNvSpPr>
          <p:nvPr>
            <p:ph type="dt" sz="half" idx="10"/>
          </p:nvPr>
        </p:nvSpPr>
        <p:spPr/>
        <p:txBody>
          <a:bodyPr/>
          <a:lstStyle/>
          <a:p>
            <a:fld id="{EA78755B-D508-4D46-8172-E3DCBF2607A3}" type="datetimeFigureOut">
              <a:rPr lang="en-US" smtClean="0"/>
              <a:t>8/7/2025</a:t>
            </a:fld>
            <a:endParaRPr lang="en-US"/>
          </a:p>
        </p:txBody>
      </p:sp>
      <p:sp>
        <p:nvSpPr>
          <p:cNvPr id="6" name="Footer Placeholder 5">
            <a:extLst>
              <a:ext uri="{FF2B5EF4-FFF2-40B4-BE49-F238E27FC236}">
                <a16:creationId xmlns:a16="http://schemas.microsoft.com/office/drawing/2014/main" id="{F214E8C7-563A-FAF3-8640-090AF05AE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65105A-279B-328F-48BD-DC6659883715}"/>
              </a:ext>
            </a:extLst>
          </p:cNvPr>
          <p:cNvSpPr>
            <a:spLocks noGrp="1"/>
          </p:cNvSpPr>
          <p:nvPr>
            <p:ph type="sldNum" sz="quarter" idx="12"/>
          </p:nvPr>
        </p:nvSpPr>
        <p:spPr/>
        <p:txBody>
          <a:bodyPr/>
          <a:lstStyle/>
          <a:p>
            <a:fld id="{E83ABDD9-074C-4303-AA65-4D9867ED10AD}" type="slidenum">
              <a:rPr lang="en-US" smtClean="0"/>
              <a:t>‹#›</a:t>
            </a:fld>
            <a:endParaRPr lang="en-US"/>
          </a:p>
        </p:txBody>
      </p:sp>
    </p:spTree>
    <p:extLst>
      <p:ext uri="{BB962C8B-B14F-4D97-AF65-F5344CB8AC3E}">
        <p14:creationId xmlns:p14="http://schemas.microsoft.com/office/powerpoint/2010/main" val="398954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750101-CB7E-B06B-3DB0-669B521016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E4B344-B9C1-FC53-609F-E2E6D050FB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E6DE94-28E4-87C9-3EC4-143117FF75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78755B-D508-4D46-8172-E3DCBF2607A3}" type="datetimeFigureOut">
              <a:rPr lang="en-US" smtClean="0"/>
              <a:t>8/7/2025</a:t>
            </a:fld>
            <a:endParaRPr lang="en-US"/>
          </a:p>
        </p:txBody>
      </p:sp>
      <p:sp>
        <p:nvSpPr>
          <p:cNvPr id="5" name="Footer Placeholder 4">
            <a:extLst>
              <a:ext uri="{FF2B5EF4-FFF2-40B4-BE49-F238E27FC236}">
                <a16:creationId xmlns:a16="http://schemas.microsoft.com/office/drawing/2014/main" id="{392A15A0-8AE6-822E-AE92-BD3FE40951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C749284-CC30-FBA8-D4F6-EE21BFB8DC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3ABDD9-074C-4303-AA65-4D9867ED10AD}" type="slidenum">
              <a:rPr lang="en-US" smtClean="0"/>
              <a:t>‹#›</a:t>
            </a:fld>
            <a:endParaRPr lang="en-US"/>
          </a:p>
        </p:txBody>
      </p:sp>
    </p:spTree>
    <p:extLst>
      <p:ext uri="{BB962C8B-B14F-4D97-AF65-F5344CB8AC3E}">
        <p14:creationId xmlns:p14="http://schemas.microsoft.com/office/powerpoint/2010/main" val="163950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6.pn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13.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3.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769DA-278D-4B68-8F3B-2AAFC52FFFEB}"/>
              </a:ext>
            </a:extLst>
          </p:cNvPr>
          <p:cNvSpPr>
            <a:spLocks noGrp="1"/>
          </p:cNvSpPr>
          <p:nvPr>
            <p:ph type="ctrTitle"/>
          </p:nvPr>
        </p:nvSpPr>
        <p:spPr>
          <a:xfrm>
            <a:off x="1079730" y="2046905"/>
            <a:ext cx="10014065" cy="2387600"/>
          </a:xfrm>
        </p:spPr>
        <p:txBody>
          <a:bodyPr>
            <a:normAutofit/>
          </a:bodyPr>
          <a:lstStyle/>
          <a:p>
            <a:r>
              <a:rPr lang="en-US" sz="4800" b="1">
                <a:solidFill>
                  <a:srgbClr val="0068B3"/>
                </a:solidFill>
                <a:latin typeface="Calibri"/>
                <a:ea typeface="Calibri"/>
                <a:cs typeface="Calibri"/>
              </a:rPr>
              <a:t>Hatchlings Parent Workshop:</a:t>
            </a:r>
            <a:br>
              <a:rPr lang="en-US" sz="4800">
                <a:latin typeface="Calibri" panose="020F0502020204030204" pitchFamily="34" charset="0"/>
                <a:cs typeface="Calibri" panose="020F0502020204030204" pitchFamily="34" charset="0"/>
              </a:rPr>
            </a:br>
            <a:r>
              <a:rPr lang="en-US" sz="4800">
                <a:solidFill>
                  <a:srgbClr val="0068B3"/>
                </a:solidFill>
                <a:latin typeface="Calibri"/>
                <a:ea typeface="Calibri"/>
                <a:cs typeface="Calibri"/>
              </a:rPr>
              <a:t>Session 2: Read, Talk &amp; Sing with Baby</a:t>
            </a:r>
          </a:p>
        </p:txBody>
      </p:sp>
      <p:sp>
        <p:nvSpPr>
          <p:cNvPr id="3" name="Subtitle 2">
            <a:extLst>
              <a:ext uri="{FF2B5EF4-FFF2-40B4-BE49-F238E27FC236}">
                <a16:creationId xmlns:a16="http://schemas.microsoft.com/office/drawing/2014/main" id="{69164E92-7DD8-4389-B300-87865BE86D86}"/>
              </a:ext>
            </a:extLst>
          </p:cNvPr>
          <p:cNvSpPr>
            <a:spLocks noGrp="1"/>
          </p:cNvSpPr>
          <p:nvPr>
            <p:ph type="subTitle" idx="1"/>
          </p:nvPr>
        </p:nvSpPr>
        <p:spPr>
          <a:xfrm>
            <a:off x="2336800" y="5042346"/>
            <a:ext cx="7499927" cy="1655762"/>
          </a:xfrm>
        </p:spPr>
        <p:txBody>
          <a:bodyPr>
            <a:normAutofit/>
          </a:bodyPr>
          <a:lstStyle/>
          <a:p>
            <a:endParaRPr lang="en-US" sz="2133">
              <a:latin typeface="Calibri" panose="020F0502020204030204" pitchFamily="34" charset="0"/>
              <a:cs typeface="Calibri" panose="020F0502020204030204" pitchFamily="34" charset="0"/>
            </a:endParaRPr>
          </a:p>
          <a:p>
            <a:endParaRPr lang="en-US" sz="2133">
              <a:latin typeface="Calibri" panose="020F0502020204030204" pitchFamily="34" charset="0"/>
              <a:cs typeface="Calibri" panose="020F0502020204030204" pitchFamily="34" charset="0"/>
            </a:endParaRPr>
          </a:p>
          <a:p>
            <a:r>
              <a:rPr lang="en-US" sz="2133">
                <a:latin typeface="Calibri" panose="020F0502020204030204" pitchFamily="34" charset="0"/>
                <a:cs typeface="Calibri" panose="020F0502020204030204" pitchFamily="34" charset="0"/>
              </a:rPr>
              <a:t>This program has been adapted from Dr. Betsy Diamant-Cohen’s Mother Goose on the Loose: Hatchlings</a:t>
            </a:r>
          </a:p>
        </p:txBody>
      </p:sp>
      <p:pic>
        <p:nvPicPr>
          <p:cNvPr id="4" name="Picture 3">
            <a:extLst>
              <a:ext uri="{FF2B5EF4-FFF2-40B4-BE49-F238E27FC236}">
                <a16:creationId xmlns:a16="http://schemas.microsoft.com/office/drawing/2014/main" id="{6C1A8F85-7E0E-43A0-B7C7-15FA224EFA09}"/>
              </a:ext>
            </a:extLst>
          </p:cNvPr>
          <p:cNvPicPr>
            <a:picLocks noChangeAspect="1"/>
          </p:cNvPicPr>
          <p:nvPr/>
        </p:nvPicPr>
        <p:blipFill>
          <a:blip r:embed="rId4"/>
          <a:stretch>
            <a:fillRect/>
          </a:stretch>
        </p:blipFill>
        <p:spPr>
          <a:xfrm>
            <a:off x="101600" y="6038311"/>
            <a:ext cx="2235200" cy="467248"/>
          </a:xfrm>
          <a:prstGeom prst="rect">
            <a:avLst/>
          </a:prstGeom>
        </p:spPr>
      </p:pic>
      <p:pic>
        <p:nvPicPr>
          <p:cNvPr id="5" name="Picture 4" descr="A black background with green text&#10;&#10;Description automatically generated">
            <a:extLst>
              <a:ext uri="{FF2B5EF4-FFF2-40B4-BE49-F238E27FC236}">
                <a16:creationId xmlns:a16="http://schemas.microsoft.com/office/drawing/2014/main" id="{A283BA1C-2B87-4E7A-B942-F40130907C89}"/>
              </a:ext>
            </a:extLst>
          </p:cNvPr>
          <p:cNvPicPr>
            <a:picLocks noChangeAspect="1"/>
          </p:cNvPicPr>
          <p:nvPr/>
        </p:nvPicPr>
        <p:blipFill>
          <a:blip r:embed="rId5"/>
          <a:stretch>
            <a:fillRect/>
          </a:stretch>
        </p:blipFill>
        <p:spPr>
          <a:xfrm>
            <a:off x="101600" y="4873974"/>
            <a:ext cx="1930400" cy="996253"/>
          </a:xfrm>
          <a:prstGeom prst="rect">
            <a:avLst/>
          </a:prstGeom>
        </p:spPr>
      </p:pic>
      <p:pic>
        <p:nvPicPr>
          <p:cNvPr id="6" name="Picture 5">
            <a:extLst>
              <a:ext uri="{FF2B5EF4-FFF2-40B4-BE49-F238E27FC236}">
                <a16:creationId xmlns:a16="http://schemas.microsoft.com/office/drawing/2014/main" id="{DBAA5AED-0681-42E4-AFB5-17BFBDCE82FA}"/>
              </a:ext>
            </a:extLst>
          </p:cNvPr>
          <p:cNvPicPr>
            <a:picLocks noChangeAspect="1"/>
          </p:cNvPicPr>
          <p:nvPr/>
        </p:nvPicPr>
        <p:blipFill>
          <a:blip r:embed="rId6"/>
          <a:stretch>
            <a:fillRect/>
          </a:stretch>
        </p:blipFill>
        <p:spPr>
          <a:xfrm>
            <a:off x="2075889" y="336277"/>
            <a:ext cx="8040222" cy="2410161"/>
          </a:xfrm>
          <a:prstGeom prst="rect">
            <a:avLst/>
          </a:prstGeom>
        </p:spPr>
      </p:pic>
      <p:pic>
        <p:nvPicPr>
          <p:cNvPr id="7" name="Picture 6">
            <a:extLst>
              <a:ext uri="{FF2B5EF4-FFF2-40B4-BE49-F238E27FC236}">
                <a16:creationId xmlns:a16="http://schemas.microsoft.com/office/drawing/2014/main" id="{4C46ED21-F1EB-4060-9843-C2FD8C39B937}"/>
              </a:ext>
            </a:extLst>
          </p:cNvPr>
          <p:cNvPicPr>
            <a:picLocks noChangeAspect="1"/>
          </p:cNvPicPr>
          <p:nvPr/>
        </p:nvPicPr>
        <p:blipFill>
          <a:blip r:embed="rId7"/>
          <a:stretch>
            <a:fillRect/>
          </a:stretch>
        </p:blipFill>
        <p:spPr>
          <a:xfrm>
            <a:off x="10204766" y="4418412"/>
            <a:ext cx="1867161" cy="2067213"/>
          </a:xfrm>
          <a:prstGeom prst="rect">
            <a:avLst/>
          </a:prstGeom>
        </p:spPr>
      </p:pic>
    </p:spTree>
    <p:extLst>
      <p:ext uri="{BB962C8B-B14F-4D97-AF65-F5344CB8AC3E}">
        <p14:creationId xmlns:p14="http://schemas.microsoft.com/office/powerpoint/2010/main" val="3267040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86B81FA-4AD8-F855-675E-45F7630D9B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1F8F01C-4A5C-267B-6043-8145779DBBD6}"/>
              </a:ext>
            </a:extLst>
          </p:cNvPr>
          <p:cNvSpPr/>
          <p:nvPr/>
        </p:nvSpPr>
        <p:spPr>
          <a:xfrm>
            <a:off x="6096000" y="0"/>
            <a:ext cx="6096000" cy="6567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79220C35-F445-C9A8-A847-8F1B3B595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09" y="5419085"/>
            <a:ext cx="952381" cy="952381"/>
          </a:xfrm>
          <a:prstGeom prst="rect">
            <a:avLst/>
          </a:prstGeom>
        </p:spPr>
      </p:pic>
      <p:sp>
        <p:nvSpPr>
          <p:cNvPr id="6" name="Rectangle 5">
            <a:extLst>
              <a:ext uri="{FF2B5EF4-FFF2-40B4-BE49-F238E27FC236}">
                <a16:creationId xmlns:a16="http://schemas.microsoft.com/office/drawing/2014/main" id="{5C964F49-8E83-452C-9F44-FDDE54EF905D}"/>
              </a:ext>
            </a:extLst>
          </p:cNvPr>
          <p:cNvSpPr/>
          <p:nvPr/>
        </p:nvSpPr>
        <p:spPr>
          <a:xfrm>
            <a:off x="325309" y="685539"/>
            <a:ext cx="5105547" cy="1754326"/>
          </a:xfrm>
          <a:prstGeom prst="rect">
            <a:avLst/>
          </a:prstGeom>
        </p:spPr>
        <p:txBody>
          <a:bodyPr wrap="square">
            <a:spAutoFit/>
          </a:bodyPr>
          <a:lstStyle/>
          <a:p>
            <a:pPr algn="ctr"/>
            <a:r>
              <a:rPr lang="en-US" sz="3600" b="1">
                <a:solidFill>
                  <a:srgbClr val="0068B3"/>
                </a:solidFill>
                <a:latin typeface="Calibri" panose="020F0502020204030204" pitchFamily="34" charset="0"/>
                <a:cs typeface="Calibri" panose="020F0502020204030204" pitchFamily="34" charset="0"/>
              </a:rPr>
              <a:t>Babies love listening to and making animal sounds.</a:t>
            </a:r>
          </a:p>
        </p:txBody>
      </p:sp>
      <p:sp>
        <p:nvSpPr>
          <p:cNvPr id="3" name="Rectangle 2">
            <a:extLst>
              <a:ext uri="{FF2B5EF4-FFF2-40B4-BE49-F238E27FC236}">
                <a16:creationId xmlns:a16="http://schemas.microsoft.com/office/drawing/2014/main" id="{53BD95FF-CF67-4E6D-B74D-6DE8845DC174}"/>
              </a:ext>
            </a:extLst>
          </p:cNvPr>
          <p:cNvSpPr/>
          <p:nvPr/>
        </p:nvSpPr>
        <p:spPr>
          <a:xfrm>
            <a:off x="1274221" y="5663713"/>
            <a:ext cx="3690747" cy="707886"/>
          </a:xfrm>
          <a:prstGeom prst="rect">
            <a:avLst/>
          </a:prstGeom>
        </p:spPr>
        <p:txBody>
          <a:bodyPr wrap="square">
            <a:spAutoFit/>
          </a:bodyPr>
          <a:lstStyle/>
          <a:p>
            <a:pPr>
              <a:spcBef>
                <a:spcPct val="0"/>
              </a:spcBef>
            </a:pPr>
            <a:r>
              <a:rPr lang="en-US" sz="2000" b="1">
                <a:solidFill>
                  <a:srgbClr val="0068B3"/>
                </a:solidFill>
                <a:latin typeface="Calibri" panose="020F0502020204030204" pitchFamily="34" charset="0"/>
                <a:cs typeface="Calibri" panose="020F0502020204030204" pitchFamily="34" charset="0"/>
              </a:rPr>
              <a:t>Animal sounds are different in other languages. </a:t>
            </a:r>
          </a:p>
        </p:txBody>
      </p:sp>
      <p:sp>
        <p:nvSpPr>
          <p:cNvPr id="11" name="Rectangle 10">
            <a:extLst>
              <a:ext uri="{FF2B5EF4-FFF2-40B4-BE49-F238E27FC236}">
                <a16:creationId xmlns:a16="http://schemas.microsoft.com/office/drawing/2014/main" id="{B6BA6E89-3DE3-4E38-8DF3-17F5064B9515}"/>
              </a:ext>
            </a:extLst>
          </p:cNvPr>
          <p:cNvSpPr/>
          <p:nvPr/>
        </p:nvSpPr>
        <p:spPr>
          <a:xfrm>
            <a:off x="6375038" y="836842"/>
            <a:ext cx="5312910" cy="1938992"/>
          </a:xfrm>
          <a:prstGeom prst="rect">
            <a:avLst/>
          </a:prstGeom>
        </p:spPr>
        <p:txBody>
          <a:bodyPr wrap="square" lIns="91440" tIns="45720" rIns="91440" bIns="45720" anchor="t">
            <a:spAutoFit/>
          </a:bodyPr>
          <a:lstStyle/>
          <a:p>
            <a:pPr fontAlgn="base"/>
            <a:r>
              <a:rPr lang="en-US" sz="2000" u="sng" dirty="0">
                <a:latin typeface="Calibri"/>
                <a:ea typeface="Calibri"/>
                <a:cs typeface="Calibri"/>
              </a:rPr>
              <a:t>I Went to Visit the Farm One Day</a:t>
            </a:r>
          </a:p>
          <a:p>
            <a:r>
              <a:rPr lang="en-US" sz="1000" dirty="0">
                <a:latin typeface="Calibri"/>
                <a:ea typeface="Calibri"/>
                <a:cs typeface="Calibri"/>
              </a:rPr>
              <a:t>Tune: "Oats and Beans and Barley" by Raffi</a:t>
            </a:r>
          </a:p>
          <a:p>
            <a:endParaRPr lang="en-US" sz="1000" dirty="0">
              <a:latin typeface="Calibri"/>
              <a:ea typeface="Calibri"/>
              <a:cs typeface="Calibri"/>
            </a:endParaRPr>
          </a:p>
          <a:p>
            <a:pPr fontAlgn="base"/>
            <a:r>
              <a:rPr lang="en-US" sz="2000" i="1" dirty="0">
                <a:latin typeface="Calibri"/>
                <a:ea typeface="Calibri"/>
                <a:cs typeface="Calibri"/>
              </a:rPr>
              <a:t>I went to visit the farm one day.</a:t>
            </a:r>
          </a:p>
          <a:p>
            <a:pPr fontAlgn="base"/>
            <a:r>
              <a:rPr lang="en-US" sz="2000" i="1" dirty="0">
                <a:latin typeface="Calibri"/>
                <a:ea typeface="Calibri"/>
                <a:cs typeface="Calibri"/>
              </a:rPr>
              <a:t>I met a horse along the way.</a:t>
            </a:r>
          </a:p>
          <a:p>
            <a:pPr fontAlgn="base"/>
            <a:r>
              <a:rPr lang="en-US" sz="2000" i="1" dirty="0">
                <a:latin typeface="Calibri"/>
                <a:ea typeface="Calibri"/>
                <a:cs typeface="Calibri"/>
              </a:rPr>
              <a:t>What do you think the horse did say?</a:t>
            </a:r>
          </a:p>
          <a:p>
            <a:pPr fontAlgn="base"/>
            <a:r>
              <a:rPr lang="en-US" sz="2000" i="1" dirty="0">
                <a:latin typeface="Calibri"/>
                <a:ea typeface="Calibri"/>
                <a:cs typeface="Calibri"/>
              </a:rPr>
              <a:t>Neigh, neigh, neigh!</a:t>
            </a:r>
          </a:p>
        </p:txBody>
      </p:sp>
      <p:sp>
        <p:nvSpPr>
          <p:cNvPr id="10" name="TextBox 41">
            <a:extLst>
              <a:ext uri="{FF2B5EF4-FFF2-40B4-BE49-F238E27FC236}">
                <a16:creationId xmlns:a16="http://schemas.microsoft.com/office/drawing/2014/main" id="{03A2A4D9-B97F-4CBE-91D2-776A87B4BA73}"/>
              </a:ext>
            </a:extLst>
          </p:cNvPr>
          <p:cNvSpPr txBox="1"/>
          <p:nvPr/>
        </p:nvSpPr>
        <p:spPr>
          <a:xfrm>
            <a:off x="423197" y="2615542"/>
            <a:ext cx="5087896" cy="1107996"/>
          </a:xfrm>
          <a:prstGeom prst="rect">
            <a:avLst/>
          </a:prstGeom>
        </p:spPr>
        <p:txBody>
          <a:bodyPr wrap="square" lIns="0" tIns="0" rIns="0" bIns="0" rtlCol="0" anchor="t">
            <a:spAutoFit/>
          </a:bodyPr>
          <a:lstStyle/>
          <a:p>
            <a:pPr algn="ctr">
              <a:spcBef>
                <a:spcPct val="0"/>
              </a:spcBef>
            </a:pPr>
            <a:r>
              <a:rPr lang="en-US" sz="2400">
                <a:latin typeface="Calibri" panose="020F0502020204030204" pitchFamily="34" charset="0"/>
                <a:cs typeface="Calibri" panose="020F0502020204030204" pitchFamily="34" charset="0"/>
              </a:rPr>
              <a:t>Making animal sounds helps children hear the small sounds in words. This helps with learning how to read. </a:t>
            </a:r>
          </a:p>
        </p:txBody>
      </p:sp>
      <p:sp>
        <p:nvSpPr>
          <p:cNvPr id="5" name="TextBox 4">
            <a:extLst>
              <a:ext uri="{FF2B5EF4-FFF2-40B4-BE49-F238E27FC236}">
                <a16:creationId xmlns:a16="http://schemas.microsoft.com/office/drawing/2014/main" id="{A21802BA-F553-DC31-C1EE-06E9FD2E423C}"/>
              </a:ext>
            </a:extLst>
          </p:cNvPr>
          <p:cNvSpPr txBox="1"/>
          <p:nvPr/>
        </p:nvSpPr>
        <p:spPr>
          <a:xfrm>
            <a:off x="160173" y="106738"/>
            <a:ext cx="4184371" cy="369332"/>
          </a:xfrm>
          <a:prstGeom prst="rect">
            <a:avLst/>
          </a:prstGeom>
          <a:noFill/>
        </p:spPr>
        <p:txBody>
          <a:bodyPr wrap="square" rtlCol="0">
            <a:spAutoFit/>
          </a:bodyPr>
          <a:lstStyle/>
          <a:p>
            <a:r>
              <a:rPr lang="en-US" b="1">
                <a:solidFill>
                  <a:srgbClr val="0068B3"/>
                </a:solidFill>
                <a:latin typeface="Calibri" panose="020F0502020204030204" pitchFamily="34" charset="0"/>
                <a:cs typeface="Calibri" panose="020F0502020204030204" pitchFamily="34" charset="0"/>
              </a:rPr>
              <a:t>Session 2: Read, Talk, &amp; Sing with Baby</a:t>
            </a:r>
          </a:p>
        </p:txBody>
      </p:sp>
      <p:pic>
        <p:nvPicPr>
          <p:cNvPr id="7" name="Picture 6">
            <a:extLst>
              <a:ext uri="{FF2B5EF4-FFF2-40B4-BE49-F238E27FC236}">
                <a16:creationId xmlns:a16="http://schemas.microsoft.com/office/drawing/2014/main" id="{6AC5C229-C00E-003D-9DBC-6919EAEEA13D}"/>
              </a:ext>
            </a:extLst>
          </p:cNvPr>
          <p:cNvPicPr>
            <a:picLocks noChangeAspect="1"/>
          </p:cNvPicPr>
          <p:nvPr/>
        </p:nvPicPr>
        <p:blipFill>
          <a:blip r:embed="rId5"/>
          <a:stretch>
            <a:fillRect/>
          </a:stretch>
        </p:blipFill>
        <p:spPr>
          <a:xfrm>
            <a:off x="4522870" y="2546910"/>
            <a:ext cx="2561353" cy="2561353"/>
          </a:xfrm>
          <a:prstGeom prst="rect">
            <a:avLst/>
          </a:prstGeom>
        </p:spPr>
      </p:pic>
      <p:pic>
        <p:nvPicPr>
          <p:cNvPr id="8" name="Picture 7">
            <a:extLst>
              <a:ext uri="{FF2B5EF4-FFF2-40B4-BE49-F238E27FC236}">
                <a16:creationId xmlns:a16="http://schemas.microsoft.com/office/drawing/2014/main" id="{701AF597-AD1B-7E9B-1518-5668FCC91E8D}"/>
              </a:ext>
            </a:extLst>
          </p:cNvPr>
          <p:cNvPicPr>
            <a:picLocks noChangeAspect="1"/>
          </p:cNvPicPr>
          <p:nvPr/>
        </p:nvPicPr>
        <p:blipFill>
          <a:blip r:embed="rId6"/>
          <a:stretch>
            <a:fillRect/>
          </a:stretch>
        </p:blipFill>
        <p:spPr>
          <a:xfrm rot="21360000">
            <a:off x="2058457" y="3999935"/>
            <a:ext cx="1338933" cy="1360586"/>
          </a:xfrm>
          <a:prstGeom prst="rect">
            <a:avLst/>
          </a:prstGeom>
        </p:spPr>
      </p:pic>
      <p:sp>
        <p:nvSpPr>
          <p:cNvPr id="12" name="TextBox 11">
            <a:extLst>
              <a:ext uri="{FF2B5EF4-FFF2-40B4-BE49-F238E27FC236}">
                <a16:creationId xmlns:a16="http://schemas.microsoft.com/office/drawing/2014/main" id="{405F05A0-82D0-3566-55AE-B38F7E57A48B}"/>
              </a:ext>
            </a:extLst>
          </p:cNvPr>
          <p:cNvSpPr txBox="1"/>
          <p:nvPr/>
        </p:nvSpPr>
        <p:spPr>
          <a:xfrm>
            <a:off x="8146473" y="290945"/>
            <a:ext cx="2278492" cy="544830"/>
          </a:xfrm>
          <a:prstGeom prst="roundRect">
            <a:avLst/>
          </a:prstGeom>
          <a:solidFill>
            <a:srgbClr val="0068B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chemeClr val="bg1"/>
                </a:solidFill>
                <a:latin typeface="Calibri"/>
                <a:ea typeface="Calibri"/>
                <a:cs typeface="Aharoni"/>
              </a:rPr>
              <a:t>Songs</a:t>
            </a:r>
            <a:endParaRPr lang="en-US" sz="2600" dirty="0">
              <a:solidFill>
                <a:schemeClr val="bg1"/>
              </a:solidFill>
              <a:latin typeface="Calibri"/>
              <a:ea typeface="Calibri"/>
              <a:cs typeface="Calibri"/>
            </a:endParaRPr>
          </a:p>
        </p:txBody>
      </p:sp>
      <p:sp>
        <p:nvSpPr>
          <p:cNvPr id="13" name="Rectangle 12">
            <a:extLst>
              <a:ext uri="{FF2B5EF4-FFF2-40B4-BE49-F238E27FC236}">
                <a16:creationId xmlns:a16="http://schemas.microsoft.com/office/drawing/2014/main" id="{97A9C445-2509-2653-E20E-7F967BEADBE6}"/>
              </a:ext>
            </a:extLst>
          </p:cNvPr>
          <p:cNvSpPr/>
          <p:nvPr/>
        </p:nvSpPr>
        <p:spPr>
          <a:xfrm>
            <a:off x="8144992" y="2783330"/>
            <a:ext cx="3911516" cy="2554545"/>
          </a:xfrm>
          <a:prstGeom prst="rect">
            <a:avLst/>
          </a:prstGeom>
        </p:spPr>
        <p:txBody>
          <a:bodyPr wrap="square" lIns="91440" tIns="45720" rIns="91440" bIns="45720" anchor="t">
            <a:spAutoFit/>
          </a:bodyPr>
          <a:lstStyle/>
          <a:p>
            <a:pPr fontAlgn="base"/>
            <a:r>
              <a:rPr lang="en-US" sz="2000" u="sng" dirty="0">
                <a:latin typeface="Calibri"/>
                <a:ea typeface="Calibri"/>
                <a:cs typeface="Calibri"/>
              </a:rPr>
              <a:t>When Cows Get Up in the Morning</a:t>
            </a:r>
          </a:p>
          <a:p>
            <a:r>
              <a:rPr lang="en-US" sz="1000" dirty="0">
                <a:latin typeface="Calibri"/>
                <a:ea typeface="+mn-lt"/>
                <a:cs typeface="+mn-lt"/>
              </a:rPr>
              <a:t>Various traditional tunes</a:t>
            </a:r>
            <a:endParaRPr lang="en-US">
              <a:latin typeface="Calibri"/>
              <a:ea typeface="Calibri"/>
              <a:cs typeface="Calibri"/>
            </a:endParaRPr>
          </a:p>
          <a:p>
            <a:endParaRPr lang="en-US" sz="1000" dirty="0">
              <a:latin typeface="Calibri"/>
              <a:ea typeface="Calibri"/>
              <a:cs typeface="Calibri"/>
            </a:endParaRPr>
          </a:p>
          <a:p>
            <a:r>
              <a:rPr lang="en-US" sz="2000" i="1" dirty="0">
                <a:latin typeface="Calibri"/>
                <a:ea typeface="Calibri"/>
                <a:cs typeface="Calibri"/>
              </a:rPr>
              <a:t>When cows get up in the morning, </a:t>
            </a:r>
            <a:endParaRPr lang="en-US">
              <a:latin typeface="Calibri"/>
              <a:ea typeface="Calibri"/>
              <a:cs typeface="Calibri"/>
            </a:endParaRPr>
          </a:p>
          <a:p>
            <a:pPr fontAlgn="base"/>
            <a:r>
              <a:rPr lang="en-US" sz="2000" i="1" dirty="0">
                <a:latin typeface="Calibri"/>
                <a:ea typeface="Calibri"/>
                <a:cs typeface="Calibri"/>
              </a:rPr>
              <a:t>They always say, Good Day! (2x)</a:t>
            </a:r>
          </a:p>
          <a:p>
            <a:pPr fontAlgn="base"/>
            <a:r>
              <a:rPr lang="en-US" sz="2000" i="1" dirty="0">
                <a:latin typeface="Calibri"/>
                <a:ea typeface="Calibri"/>
                <a:cs typeface="Calibri"/>
              </a:rPr>
              <a:t>They say, moo </a:t>
            </a:r>
            <a:r>
              <a:rPr lang="en-US" sz="2000" i="1" err="1">
                <a:latin typeface="Calibri"/>
                <a:ea typeface="Calibri"/>
                <a:cs typeface="Calibri"/>
              </a:rPr>
              <a:t>moo</a:t>
            </a:r>
            <a:r>
              <a:rPr lang="en-US" sz="2000" i="1" dirty="0">
                <a:latin typeface="Calibri"/>
                <a:ea typeface="Calibri"/>
                <a:cs typeface="Calibri"/>
              </a:rPr>
              <a:t>, moo </a:t>
            </a:r>
            <a:r>
              <a:rPr lang="en-US" sz="2000" i="1" err="1">
                <a:latin typeface="Calibri"/>
                <a:ea typeface="Calibri"/>
                <a:cs typeface="Calibri"/>
              </a:rPr>
              <a:t>moo</a:t>
            </a:r>
            <a:r>
              <a:rPr lang="en-US" sz="2000" i="1" dirty="0">
                <a:latin typeface="Calibri"/>
                <a:ea typeface="Calibri"/>
                <a:cs typeface="Calibri"/>
              </a:rPr>
              <a:t>,</a:t>
            </a:r>
          </a:p>
          <a:p>
            <a:pPr fontAlgn="base"/>
            <a:r>
              <a:rPr lang="en-US" sz="2000" i="1" dirty="0">
                <a:latin typeface="Calibri"/>
                <a:ea typeface="Calibri"/>
                <a:cs typeface="Calibri"/>
              </a:rPr>
              <a:t>That is what they say.</a:t>
            </a:r>
          </a:p>
          <a:p>
            <a:pPr fontAlgn="base"/>
            <a:r>
              <a:rPr lang="en-US" sz="2000" i="1" dirty="0">
                <a:latin typeface="Calibri"/>
                <a:ea typeface="Calibri"/>
                <a:cs typeface="Calibri"/>
              </a:rPr>
              <a:t>They say, moo </a:t>
            </a:r>
            <a:r>
              <a:rPr lang="en-US" sz="2000" i="1" err="1">
                <a:latin typeface="Calibri"/>
                <a:ea typeface="Calibri"/>
                <a:cs typeface="Calibri"/>
              </a:rPr>
              <a:t>moo</a:t>
            </a:r>
            <a:r>
              <a:rPr lang="en-US" sz="2000" i="1" dirty="0">
                <a:latin typeface="Calibri"/>
                <a:ea typeface="Calibri"/>
                <a:cs typeface="Calibri"/>
              </a:rPr>
              <a:t>, moo </a:t>
            </a:r>
            <a:r>
              <a:rPr lang="en-US" sz="2000" i="1" err="1">
                <a:latin typeface="Calibri"/>
                <a:ea typeface="Calibri"/>
                <a:cs typeface="Calibri"/>
              </a:rPr>
              <a:t>moo</a:t>
            </a:r>
            <a:r>
              <a:rPr lang="en-US" sz="2000" i="1" dirty="0">
                <a:latin typeface="Calibri"/>
                <a:ea typeface="Calibri"/>
                <a:cs typeface="Calibri"/>
              </a:rPr>
              <a:t>,</a:t>
            </a:r>
          </a:p>
          <a:p>
            <a:pPr fontAlgn="base"/>
            <a:r>
              <a:rPr lang="en-US" sz="2000" i="1" dirty="0">
                <a:latin typeface="Calibri"/>
                <a:ea typeface="Calibri"/>
                <a:cs typeface="Calibri"/>
              </a:rPr>
              <a:t>That is what they say.</a:t>
            </a:r>
          </a:p>
        </p:txBody>
      </p:sp>
      <p:sp>
        <p:nvSpPr>
          <p:cNvPr id="14" name="Rectangle 13">
            <a:extLst>
              <a:ext uri="{FF2B5EF4-FFF2-40B4-BE49-F238E27FC236}">
                <a16:creationId xmlns:a16="http://schemas.microsoft.com/office/drawing/2014/main" id="{1AFB20FD-3E37-1306-60AE-09A930B2E266}"/>
              </a:ext>
            </a:extLst>
          </p:cNvPr>
          <p:cNvSpPr/>
          <p:nvPr/>
        </p:nvSpPr>
        <p:spPr>
          <a:xfrm>
            <a:off x="6375038" y="5207801"/>
            <a:ext cx="3149814" cy="1323439"/>
          </a:xfrm>
          <a:prstGeom prst="rect">
            <a:avLst/>
          </a:prstGeom>
        </p:spPr>
        <p:txBody>
          <a:bodyPr wrap="square" lIns="91440" tIns="45720" rIns="91440" bIns="45720" anchor="t">
            <a:spAutoFit/>
          </a:bodyPr>
          <a:lstStyle/>
          <a:p>
            <a:pPr fontAlgn="base"/>
            <a:r>
              <a:rPr lang="en-US" sz="2000" u="sng" dirty="0">
                <a:latin typeface="Calibri"/>
                <a:ea typeface="Calibri"/>
                <a:cs typeface="Calibri"/>
              </a:rPr>
              <a:t>Little Frog</a:t>
            </a:r>
          </a:p>
          <a:p>
            <a:pPr fontAlgn="base"/>
            <a:r>
              <a:rPr lang="en-US" sz="2000" i="1" dirty="0">
                <a:latin typeface="Calibri"/>
                <a:ea typeface="Calibri"/>
                <a:cs typeface="Calibri"/>
              </a:rPr>
              <a:t>Little frog, on a log.</a:t>
            </a:r>
          </a:p>
          <a:p>
            <a:pPr fontAlgn="base"/>
            <a:r>
              <a:rPr lang="en-US" sz="2000" i="1" dirty="0">
                <a:latin typeface="Calibri"/>
                <a:ea typeface="Calibri"/>
                <a:cs typeface="Calibri"/>
              </a:rPr>
              <a:t>Sings his song all day long.</a:t>
            </a:r>
          </a:p>
          <a:p>
            <a:pPr fontAlgn="base"/>
            <a:r>
              <a:rPr lang="en-US" sz="2000" i="1" dirty="0">
                <a:latin typeface="Calibri"/>
                <a:ea typeface="Calibri"/>
                <a:cs typeface="Calibri"/>
              </a:rPr>
              <a:t>Ribbit, ribbit, ribbit. . .</a:t>
            </a:r>
          </a:p>
        </p:txBody>
      </p:sp>
      <p:pic>
        <p:nvPicPr>
          <p:cNvPr id="15" name="Picture 14">
            <a:extLst>
              <a:ext uri="{FF2B5EF4-FFF2-40B4-BE49-F238E27FC236}">
                <a16:creationId xmlns:a16="http://schemas.microsoft.com/office/drawing/2014/main" id="{7E1FD7C1-3192-1041-A4B2-963C0588BF46}"/>
              </a:ext>
            </a:extLst>
          </p:cNvPr>
          <p:cNvPicPr>
            <a:picLocks noChangeAspect="1"/>
          </p:cNvPicPr>
          <p:nvPr/>
        </p:nvPicPr>
        <p:blipFill>
          <a:blip r:embed="rId7"/>
          <a:stretch>
            <a:fillRect/>
          </a:stretch>
        </p:blipFill>
        <p:spPr>
          <a:xfrm rot="60000">
            <a:off x="10429332" y="5219573"/>
            <a:ext cx="1499984" cy="1347964"/>
          </a:xfrm>
          <a:prstGeom prst="rect">
            <a:avLst/>
          </a:prstGeom>
        </p:spPr>
      </p:pic>
    </p:spTree>
    <p:extLst>
      <p:ext uri="{BB962C8B-B14F-4D97-AF65-F5344CB8AC3E}">
        <p14:creationId xmlns:p14="http://schemas.microsoft.com/office/powerpoint/2010/main" val="3817998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8937F74-6BDD-14C9-D582-2C4DD75C9B2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4FB1FC1-7588-487E-1F2D-327B276D95C8}"/>
              </a:ext>
            </a:extLst>
          </p:cNvPr>
          <p:cNvSpPr/>
          <p:nvPr/>
        </p:nvSpPr>
        <p:spPr>
          <a:xfrm>
            <a:off x="6096000" y="0"/>
            <a:ext cx="6096000" cy="6567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F60D94B5-7DA1-38A2-AF78-776C97BE8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77" y="5472878"/>
            <a:ext cx="952381" cy="952381"/>
          </a:xfrm>
          <a:prstGeom prst="rect">
            <a:avLst/>
          </a:prstGeom>
        </p:spPr>
      </p:pic>
      <p:sp>
        <p:nvSpPr>
          <p:cNvPr id="6" name="Rectangle 5">
            <a:extLst>
              <a:ext uri="{FF2B5EF4-FFF2-40B4-BE49-F238E27FC236}">
                <a16:creationId xmlns:a16="http://schemas.microsoft.com/office/drawing/2014/main" id="{E9AF6E83-670C-4886-EB94-0B14B12DAD59}"/>
              </a:ext>
            </a:extLst>
          </p:cNvPr>
          <p:cNvSpPr/>
          <p:nvPr/>
        </p:nvSpPr>
        <p:spPr>
          <a:xfrm>
            <a:off x="325309" y="685539"/>
            <a:ext cx="5105547" cy="1754326"/>
          </a:xfrm>
          <a:prstGeom prst="rect">
            <a:avLst/>
          </a:prstGeom>
        </p:spPr>
        <p:txBody>
          <a:bodyPr wrap="square">
            <a:spAutoFit/>
          </a:bodyPr>
          <a:lstStyle/>
          <a:p>
            <a:pPr algn="ctr"/>
            <a:r>
              <a:rPr lang="en-US" sz="3600" b="1">
                <a:solidFill>
                  <a:srgbClr val="0068B3"/>
                </a:solidFill>
                <a:latin typeface="Calibri" panose="020F0502020204030204" pitchFamily="34" charset="0"/>
                <a:cs typeface="Calibri" panose="020F0502020204030204" pitchFamily="34" charset="0"/>
              </a:rPr>
              <a:t>Shakers are an easy </a:t>
            </a:r>
          </a:p>
          <a:p>
            <a:pPr algn="ctr"/>
            <a:r>
              <a:rPr lang="en-US" sz="3600" b="1">
                <a:solidFill>
                  <a:srgbClr val="0068B3"/>
                </a:solidFill>
                <a:latin typeface="Calibri" panose="020F0502020204030204" pitchFamily="34" charset="0"/>
                <a:cs typeface="Calibri" panose="020F0502020204030204" pitchFamily="34" charset="0"/>
              </a:rPr>
              <a:t>way for babies to access and create music</a:t>
            </a:r>
          </a:p>
        </p:txBody>
      </p:sp>
      <p:sp>
        <p:nvSpPr>
          <p:cNvPr id="3" name="Rectangle 2">
            <a:extLst>
              <a:ext uri="{FF2B5EF4-FFF2-40B4-BE49-F238E27FC236}">
                <a16:creationId xmlns:a16="http://schemas.microsoft.com/office/drawing/2014/main" id="{D34A0050-3DB3-82D1-C249-6E15486C6859}"/>
              </a:ext>
            </a:extLst>
          </p:cNvPr>
          <p:cNvSpPr/>
          <p:nvPr/>
        </p:nvSpPr>
        <p:spPr>
          <a:xfrm>
            <a:off x="835979" y="6024631"/>
            <a:ext cx="5423682" cy="400110"/>
          </a:xfrm>
          <a:prstGeom prst="rect">
            <a:avLst/>
          </a:prstGeom>
        </p:spPr>
        <p:txBody>
          <a:bodyPr wrap="square">
            <a:spAutoFit/>
          </a:bodyPr>
          <a:lstStyle/>
          <a:p>
            <a:pPr>
              <a:spcBef>
                <a:spcPct val="0"/>
              </a:spcBef>
            </a:pPr>
            <a:r>
              <a:rPr lang="en-US" sz="2000" b="1">
                <a:solidFill>
                  <a:srgbClr val="0068B3"/>
                </a:solidFill>
                <a:latin typeface="Calibri" panose="020F0502020204030204" pitchFamily="34" charset="0"/>
                <a:cs typeface="Calibri" panose="020F0502020204030204" pitchFamily="34" charset="0"/>
              </a:rPr>
              <a:t>Singing clean-up songs makes cleaning up fun.</a:t>
            </a:r>
          </a:p>
        </p:txBody>
      </p:sp>
      <p:sp>
        <p:nvSpPr>
          <p:cNvPr id="11" name="Rectangle 10">
            <a:extLst>
              <a:ext uri="{FF2B5EF4-FFF2-40B4-BE49-F238E27FC236}">
                <a16:creationId xmlns:a16="http://schemas.microsoft.com/office/drawing/2014/main" id="{095F7811-BF69-8C60-2686-931FEF604A76}"/>
              </a:ext>
            </a:extLst>
          </p:cNvPr>
          <p:cNvSpPr/>
          <p:nvPr/>
        </p:nvSpPr>
        <p:spPr>
          <a:xfrm>
            <a:off x="6158654" y="831488"/>
            <a:ext cx="5312910" cy="1938992"/>
          </a:xfrm>
          <a:prstGeom prst="rect">
            <a:avLst/>
          </a:prstGeom>
        </p:spPr>
        <p:txBody>
          <a:bodyPr wrap="square" lIns="91440" tIns="45720" rIns="91440" bIns="45720" anchor="t">
            <a:spAutoFit/>
          </a:bodyPr>
          <a:lstStyle/>
          <a:p>
            <a:pPr fontAlgn="base"/>
            <a:r>
              <a:rPr lang="en-US" sz="2000" u="sng" dirty="0">
                <a:latin typeface="Calibri"/>
                <a:ea typeface="Calibri"/>
                <a:cs typeface="Calibri"/>
              </a:rPr>
              <a:t>Shake Your Shakers in the Air</a:t>
            </a:r>
          </a:p>
          <a:p>
            <a:r>
              <a:rPr lang="en-US" sz="1000" dirty="0">
                <a:latin typeface="Calibri"/>
                <a:ea typeface="Calibri"/>
                <a:cs typeface="Calibri"/>
              </a:rPr>
              <a:t>Tune: "London Bridge Is Falling Down"</a:t>
            </a:r>
          </a:p>
          <a:p>
            <a:endParaRPr lang="en-US" sz="1000" dirty="0">
              <a:latin typeface="Calibri"/>
              <a:ea typeface="Calibri"/>
              <a:cs typeface="Calibri"/>
            </a:endParaRPr>
          </a:p>
          <a:p>
            <a:pPr fontAlgn="base"/>
            <a:r>
              <a:rPr lang="en-US" sz="2000" i="1" dirty="0">
                <a:latin typeface="Calibri"/>
                <a:ea typeface="Calibri"/>
                <a:cs typeface="Calibri"/>
              </a:rPr>
              <a:t>Shake your shakers in the air,</a:t>
            </a:r>
          </a:p>
          <a:p>
            <a:pPr fontAlgn="base"/>
            <a:r>
              <a:rPr lang="en-US" sz="2000" i="1" dirty="0">
                <a:latin typeface="Calibri"/>
                <a:ea typeface="Calibri"/>
                <a:cs typeface="Calibri"/>
              </a:rPr>
              <a:t>Shake them here, shake them there. </a:t>
            </a:r>
          </a:p>
          <a:p>
            <a:pPr fontAlgn="base"/>
            <a:r>
              <a:rPr lang="en-US" sz="2000" i="1" dirty="0">
                <a:latin typeface="Calibri"/>
                <a:ea typeface="Calibri"/>
                <a:cs typeface="Calibri"/>
              </a:rPr>
              <a:t>Shake your shakers in the air,</a:t>
            </a:r>
          </a:p>
          <a:p>
            <a:pPr fontAlgn="base"/>
            <a:r>
              <a:rPr lang="en-US" sz="2000" i="1" dirty="0">
                <a:latin typeface="Calibri"/>
                <a:ea typeface="Calibri"/>
                <a:cs typeface="Calibri"/>
              </a:rPr>
              <a:t>Shake your shakers!</a:t>
            </a:r>
          </a:p>
        </p:txBody>
      </p:sp>
      <p:sp>
        <p:nvSpPr>
          <p:cNvPr id="5" name="TextBox 4">
            <a:extLst>
              <a:ext uri="{FF2B5EF4-FFF2-40B4-BE49-F238E27FC236}">
                <a16:creationId xmlns:a16="http://schemas.microsoft.com/office/drawing/2014/main" id="{E73983AD-16BE-827A-02B3-C9953190D079}"/>
              </a:ext>
            </a:extLst>
          </p:cNvPr>
          <p:cNvSpPr txBox="1"/>
          <p:nvPr/>
        </p:nvSpPr>
        <p:spPr>
          <a:xfrm>
            <a:off x="160173" y="106738"/>
            <a:ext cx="4184371" cy="369332"/>
          </a:xfrm>
          <a:prstGeom prst="rect">
            <a:avLst/>
          </a:prstGeom>
          <a:noFill/>
        </p:spPr>
        <p:txBody>
          <a:bodyPr wrap="square" rtlCol="0">
            <a:spAutoFit/>
          </a:bodyPr>
          <a:lstStyle/>
          <a:p>
            <a:r>
              <a:rPr lang="en-US" b="1">
                <a:solidFill>
                  <a:srgbClr val="0068B3"/>
                </a:solidFill>
                <a:latin typeface="Calibri" panose="020F0502020204030204" pitchFamily="34" charset="0"/>
                <a:cs typeface="Calibri" panose="020F0502020204030204" pitchFamily="34" charset="0"/>
              </a:rPr>
              <a:t>Session 2: Read, Talk, &amp; Sing with Baby</a:t>
            </a:r>
          </a:p>
        </p:txBody>
      </p:sp>
      <p:sp>
        <p:nvSpPr>
          <p:cNvPr id="12" name="TextBox 11">
            <a:extLst>
              <a:ext uri="{FF2B5EF4-FFF2-40B4-BE49-F238E27FC236}">
                <a16:creationId xmlns:a16="http://schemas.microsoft.com/office/drawing/2014/main" id="{A47E976D-31E0-7DE5-172F-751DB1F5DE64}"/>
              </a:ext>
            </a:extLst>
          </p:cNvPr>
          <p:cNvSpPr txBox="1"/>
          <p:nvPr/>
        </p:nvSpPr>
        <p:spPr>
          <a:xfrm>
            <a:off x="8146473" y="290945"/>
            <a:ext cx="2278492" cy="544830"/>
          </a:xfrm>
          <a:prstGeom prst="roundRect">
            <a:avLst/>
          </a:prstGeom>
          <a:solidFill>
            <a:srgbClr val="0068B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chemeClr val="bg1"/>
                </a:solidFill>
                <a:latin typeface="Calibri"/>
                <a:ea typeface="Calibri"/>
                <a:cs typeface="Aharoni"/>
              </a:rPr>
              <a:t>Songs</a:t>
            </a:r>
            <a:endParaRPr lang="en-US" sz="2600" dirty="0">
              <a:solidFill>
                <a:schemeClr val="bg1"/>
              </a:solidFill>
              <a:latin typeface="Calibri"/>
              <a:ea typeface="Calibri"/>
              <a:cs typeface="Calibri"/>
            </a:endParaRPr>
          </a:p>
        </p:txBody>
      </p:sp>
      <p:sp>
        <p:nvSpPr>
          <p:cNvPr id="13" name="Rectangle 12">
            <a:extLst>
              <a:ext uri="{FF2B5EF4-FFF2-40B4-BE49-F238E27FC236}">
                <a16:creationId xmlns:a16="http://schemas.microsoft.com/office/drawing/2014/main" id="{EC3E741E-FB95-3C3C-0657-C5216A008B40}"/>
              </a:ext>
            </a:extLst>
          </p:cNvPr>
          <p:cNvSpPr/>
          <p:nvPr/>
        </p:nvSpPr>
        <p:spPr>
          <a:xfrm>
            <a:off x="6973789" y="3016910"/>
            <a:ext cx="4889713" cy="1938992"/>
          </a:xfrm>
          <a:prstGeom prst="rect">
            <a:avLst/>
          </a:prstGeom>
        </p:spPr>
        <p:txBody>
          <a:bodyPr wrap="square" lIns="91440" tIns="45720" rIns="91440" bIns="45720" anchor="t">
            <a:spAutoFit/>
          </a:bodyPr>
          <a:lstStyle/>
          <a:p>
            <a:pPr fontAlgn="base"/>
            <a:r>
              <a:rPr lang="en-US" sz="2000" u="sng" dirty="0">
                <a:latin typeface="Calibri"/>
                <a:ea typeface="Calibri"/>
                <a:cs typeface="Calibri"/>
              </a:rPr>
              <a:t>We All Shake Our Shakers</a:t>
            </a:r>
          </a:p>
          <a:p>
            <a:r>
              <a:rPr lang="en-US" sz="1000" dirty="0">
                <a:latin typeface="Calibri"/>
                <a:ea typeface="Calibri"/>
                <a:cs typeface="Calibri"/>
              </a:rPr>
              <a:t>Tune: "For He's a Jolly Good Fellow"</a:t>
            </a:r>
          </a:p>
          <a:p>
            <a:endParaRPr lang="en-US" sz="1000" dirty="0">
              <a:latin typeface="Calibri"/>
              <a:ea typeface="Calibri"/>
              <a:cs typeface="Calibri"/>
            </a:endParaRPr>
          </a:p>
          <a:p>
            <a:pPr fontAlgn="base"/>
            <a:r>
              <a:rPr lang="en-US" sz="2000" i="1" dirty="0">
                <a:latin typeface="Calibri"/>
                <a:ea typeface="Calibri"/>
                <a:cs typeface="Calibri"/>
              </a:rPr>
              <a:t>We all shake our shakers (3x)</a:t>
            </a:r>
          </a:p>
          <a:p>
            <a:pPr fontAlgn="base"/>
            <a:r>
              <a:rPr lang="en-US" sz="2000" i="1" dirty="0">
                <a:latin typeface="Calibri"/>
                <a:ea typeface="Calibri"/>
                <a:cs typeface="Calibri"/>
              </a:rPr>
              <a:t>Because it's fun to do.</a:t>
            </a:r>
          </a:p>
          <a:p>
            <a:pPr fontAlgn="base"/>
            <a:r>
              <a:rPr lang="en-US" sz="2000" i="1" dirty="0">
                <a:latin typeface="Calibri"/>
                <a:ea typeface="Calibri"/>
                <a:cs typeface="Calibri"/>
              </a:rPr>
              <a:t>Shake them up high, shake them down low,</a:t>
            </a:r>
          </a:p>
          <a:p>
            <a:pPr fontAlgn="base"/>
            <a:r>
              <a:rPr lang="en-US" sz="2000" i="1" dirty="0">
                <a:latin typeface="Calibri"/>
                <a:ea typeface="Calibri"/>
                <a:cs typeface="Calibri"/>
              </a:rPr>
              <a:t>And shake them in the middle.</a:t>
            </a:r>
          </a:p>
        </p:txBody>
      </p:sp>
      <p:pic>
        <p:nvPicPr>
          <p:cNvPr id="16" name="Picture 15" descr="Icon&#10;&#10;Description automatically generated">
            <a:extLst>
              <a:ext uri="{FF2B5EF4-FFF2-40B4-BE49-F238E27FC236}">
                <a16:creationId xmlns:a16="http://schemas.microsoft.com/office/drawing/2014/main" id="{554211D6-C640-AB7C-795E-579780EFD877}"/>
              </a:ext>
            </a:extLst>
          </p:cNvPr>
          <p:cNvPicPr>
            <a:picLocks noChangeAspect="1"/>
          </p:cNvPicPr>
          <p:nvPr/>
        </p:nvPicPr>
        <p:blipFill>
          <a:blip r:embed="rId5"/>
          <a:stretch>
            <a:fillRect/>
          </a:stretch>
        </p:blipFill>
        <p:spPr>
          <a:xfrm rot="20489803">
            <a:off x="5206122" y="2674762"/>
            <a:ext cx="1776850" cy="1776850"/>
          </a:xfrm>
          <a:prstGeom prst="rect">
            <a:avLst/>
          </a:prstGeom>
        </p:spPr>
      </p:pic>
      <p:pic>
        <p:nvPicPr>
          <p:cNvPr id="17" name="Picture 16" descr="A cartoon of a baby rattle&#10;&#10;Description automatically generated">
            <a:extLst>
              <a:ext uri="{FF2B5EF4-FFF2-40B4-BE49-F238E27FC236}">
                <a16:creationId xmlns:a16="http://schemas.microsoft.com/office/drawing/2014/main" id="{0444782E-A986-63F2-BA6B-F681D4188F5B}"/>
              </a:ext>
            </a:extLst>
          </p:cNvPr>
          <p:cNvPicPr>
            <a:picLocks noChangeAspect="1"/>
          </p:cNvPicPr>
          <p:nvPr/>
        </p:nvPicPr>
        <p:blipFill>
          <a:blip r:embed="rId6"/>
          <a:stretch>
            <a:fillRect/>
          </a:stretch>
        </p:blipFill>
        <p:spPr>
          <a:xfrm>
            <a:off x="10020490" y="1519953"/>
            <a:ext cx="1451074" cy="1451074"/>
          </a:xfrm>
          <a:prstGeom prst="rect">
            <a:avLst/>
          </a:prstGeom>
        </p:spPr>
      </p:pic>
      <p:sp>
        <p:nvSpPr>
          <p:cNvPr id="19" name="Rectangle 18">
            <a:extLst>
              <a:ext uri="{FF2B5EF4-FFF2-40B4-BE49-F238E27FC236}">
                <a16:creationId xmlns:a16="http://schemas.microsoft.com/office/drawing/2014/main" id="{82384118-F067-E517-DE09-579431DE89EA}"/>
              </a:ext>
            </a:extLst>
          </p:cNvPr>
          <p:cNvSpPr/>
          <p:nvPr/>
        </p:nvSpPr>
        <p:spPr>
          <a:xfrm>
            <a:off x="7863755" y="5120236"/>
            <a:ext cx="4304806" cy="1323439"/>
          </a:xfrm>
          <a:prstGeom prst="rect">
            <a:avLst/>
          </a:prstGeom>
        </p:spPr>
        <p:txBody>
          <a:bodyPr wrap="square" lIns="91440" tIns="45720" rIns="91440" bIns="45720" anchor="t">
            <a:spAutoFit/>
          </a:bodyPr>
          <a:lstStyle/>
          <a:p>
            <a:pPr fontAlgn="base"/>
            <a:r>
              <a:rPr lang="en-US" sz="2000" u="sng" dirty="0">
                <a:latin typeface="Calibri"/>
                <a:ea typeface="Calibri"/>
                <a:cs typeface="Calibri"/>
              </a:rPr>
              <a:t>Shakers Away</a:t>
            </a:r>
          </a:p>
          <a:p>
            <a:r>
              <a:rPr lang="en-US" sz="1000" dirty="0">
                <a:latin typeface="Calibri"/>
                <a:ea typeface="Calibri"/>
                <a:cs typeface="Calibri"/>
              </a:rPr>
              <a:t>Tune: "It's Raining It's Pouring"</a:t>
            </a:r>
          </a:p>
          <a:p>
            <a:endParaRPr lang="en-US" sz="1000" dirty="0">
              <a:latin typeface="Calibri"/>
              <a:ea typeface="Calibri"/>
              <a:cs typeface="Calibri"/>
            </a:endParaRPr>
          </a:p>
          <a:p>
            <a:pPr fontAlgn="base"/>
            <a:r>
              <a:rPr lang="en-US" sz="2000" i="1" dirty="0">
                <a:latin typeface="Calibri"/>
                <a:ea typeface="Calibri"/>
                <a:cs typeface="Calibri"/>
              </a:rPr>
              <a:t>Shakers away, shakers away.</a:t>
            </a:r>
          </a:p>
          <a:p>
            <a:pPr fontAlgn="base"/>
            <a:r>
              <a:rPr lang="en-US" sz="2000" i="1" dirty="0">
                <a:latin typeface="Calibri"/>
                <a:ea typeface="Calibri"/>
                <a:cs typeface="Calibri"/>
              </a:rPr>
              <a:t>Put our shakers away today.</a:t>
            </a:r>
          </a:p>
        </p:txBody>
      </p:sp>
      <p:pic>
        <p:nvPicPr>
          <p:cNvPr id="7" name="Picture 6">
            <a:extLst>
              <a:ext uri="{FF2B5EF4-FFF2-40B4-BE49-F238E27FC236}">
                <a16:creationId xmlns:a16="http://schemas.microsoft.com/office/drawing/2014/main" id="{18B3AE57-03AE-5653-CFB6-DC856B09EFA1}"/>
              </a:ext>
            </a:extLst>
          </p:cNvPr>
          <p:cNvPicPr>
            <a:picLocks noChangeAspect="1"/>
          </p:cNvPicPr>
          <p:nvPr/>
        </p:nvPicPr>
        <p:blipFill>
          <a:blip r:embed="rId7"/>
          <a:stretch>
            <a:fillRect/>
          </a:stretch>
        </p:blipFill>
        <p:spPr>
          <a:xfrm>
            <a:off x="918437" y="2095359"/>
            <a:ext cx="3930445" cy="3930446"/>
          </a:xfrm>
          <a:prstGeom prst="rect">
            <a:avLst/>
          </a:prstGeom>
        </p:spPr>
      </p:pic>
    </p:spTree>
    <p:extLst>
      <p:ext uri="{BB962C8B-B14F-4D97-AF65-F5344CB8AC3E}">
        <p14:creationId xmlns:p14="http://schemas.microsoft.com/office/powerpoint/2010/main" val="1332082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3F83F07-84E4-5E10-37B9-C8F3809DC96C}"/>
            </a:ext>
          </a:extLst>
        </p:cNvPr>
        <p:cNvGrpSpPr/>
        <p:nvPr/>
      </p:nvGrpSpPr>
      <p:grpSpPr>
        <a:xfrm>
          <a:off x="0" y="0"/>
          <a:ext cx="0" cy="0"/>
          <a:chOff x="0" y="0"/>
          <a:chExt cx="0" cy="0"/>
        </a:xfrm>
      </p:grpSpPr>
      <p:pic>
        <p:nvPicPr>
          <p:cNvPr id="9" name="Picture 8" descr="A person and person holding a baby&#10;&#10;Description automatically generated">
            <a:extLst>
              <a:ext uri="{FF2B5EF4-FFF2-40B4-BE49-F238E27FC236}">
                <a16:creationId xmlns:a16="http://schemas.microsoft.com/office/drawing/2014/main" id="{1B21A30B-8B0C-F47A-1B82-B93C434A8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69" y="1460446"/>
            <a:ext cx="5253744" cy="5253744"/>
          </a:xfrm>
          <a:prstGeom prst="rect">
            <a:avLst/>
          </a:prstGeom>
        </p:spPr>
      </p:pic>
      <p:pic>
        <p:nvPicPr>
          <p:cNvPr id="2" name="Picture 1" descr="Icon&#10;&#10;Description automatically generated">
            <a:extLst>
              <a:ext uri="{FF2B5EF4-FFF2-40B4-BE49-F238E27FC236}">
                <a16:creationId xmlns:a16="http://schemas.microsoft.com/office/drawing/2014/main" id="{254E08B5-0F85-D280-3D1A-1792D82D2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0771" y="4970261"/>
            <a:ext cx="830997" cy="830997"/>
          </a:xfrm>
          <a:prstGeom prst="rect">
            <a:avLst/>
          </a:prstGeom>
        </p:spPr>
      </p:pic>
      <p:sp>
        <p:nvSpPr>
          <p:cNvPr id="10" name="TextBox 30">
            <a:extLst>
              <a:ext uri="{FF2B5EF4-FFF2-40B4-BE49-F238E27FC236}">
                <a16:creationId xmlns:a16="http://schemas.microsoft.com/office/drawing/2014/main" id="{01AB7CD7-AFD7-0F05-1AB3-3C223BCA28F2}"/>
              </a:ext>
            </a:extLst>
          </p:cNvPr>
          <p:cNvSpPr txBox="1"/>
          <p:nvPr/>
        </p:nvSpPr>
        <p:spPr>
          <a:xfrm>
            <a:off x="7824941" y="5016428"/>
            <a:ext cx="3048106" cy="738664"/>
          </a:xfrm>
          <a:prstGeom prst="rect">
            <a:avLst/>
          </a:prstGeom>
        </p:spPr>
        <p:txBody>
          <a:bodyPr wrap="square" lIns="0" tIns="0" rIns="0" bIns="0" rtlCol="0" anchor="t">
            <a:spAutoFit/>
          </a:bodyPr>
          <a:lstStyle/>
          <a:p>
            <a:pPr>
              <a:spcBef>
                <a:spcPct val="0"/>
              </a:spcBef>
            </a:pPr>
            <a:r>
              <a:rPr lang="en-US" sz="2400" b="1">
                <a:solidFill>
                  <a:srgbClr val="0068B3"/>
                </a:solidFill>
                <a:latin typeface="Calibri" panose="020F0502020204030204" pitchFamily="34" charset="0"/>
                <a:cs typeface="Calibri" panose="020F0502020204030204" pitchFamily="34" charset="0"/>
              </a:rPr>
              <a:t>Bubbles can help build eye-hand coordination.</a:t>
            </a:r>
          </a:p>
        </p:txBody>
      </p:sp>
      <p:sp>
        <p:nvSpPr>
          <p:cNvPr id="12" name="Rectangle 11">
            <a:extLst>
              <a:ext uri="{FF2B5EF4-FFF2-40B4-BE49-F238E27FC236}">
                <a16:creationId xmlns:a16="http://schemas.microsoft.com/office/drawing/2014/main" id="{D224BDDA-E08B-EA78-D577-DE3817493DF3}"/>
              </a:ext>
            </a:extLst>
          </p:cNvPr>
          <p:cNvSpPr/>
          <p:nvPr/>
        </p:nvSpPr>
        <p:spPr>
          <a:xfrm>
            <a:off x="621801" y="724478"/>
            <a:ext cx="10940322" cy="646331"/>
          </a:xfrm>
          <a:prstGeom prst="rect">
            <a:avLst/>
          </a:prstGeom>
        </p:spPr>
        <p:txBody>
          <a:bodyPr wrap="square">
            <a:spAutoFit/>
          </a:bodyPr>
          <a:lstStyle/>
          <a:p>
            <a:pPr algn="ctr"/>
            <a:r>
              <a:rPr lang="en-US" sz="3600" b="1">
                <a:solidFill>
                  <a:srgbClr val="0068B3"/>
                </a:solidFill>
                <a:latin typeface="Calibri" panose="020F0502020204030204" pitchFamily="34" charset="0"/>
                <a:cs typeface="Calibri" panose="020F0502020204030204" pitchFamily="34" charset="0"/>
              </a:rPr>
              <a:t>Bubbles are fun and beneficial to babies' development.</a:t>
            </a:r>
          </a:p>
        </p:txBody>
      </p:sp>
      <p:sp>
        <p:nvSpPr>
          <p:cNvPr id="3" name="TextBox 2">
            <a:extLst>
              <a:ext uri="{FF2B5EF4-FFF2-40B4-BE49-F238E27FC236}">
                <a16:creationId xmlns:a16="http://schemas.microsoft.com/office/drawing/2014/main" id="{0C6646B3-E2E6-833D-2679-03D1375E8D04}"/>
              </a:ext>
            </a:extLst>
          </p:cNvPr>
          <p:cNvSpPr txBox="1"/>
          <p:nvPr/>
        </p:nvSpPr>
        <p:spPr>
          <a:xfrm>
            <a:off x="160173" y="106738"/>
            <a:ext cx="4184371" cy="369332"/>
          </a:xfrm>
          <a:prstGeom prst="rect">
            <a:avLst/>
          </a:prstGeom>
          <a:noFill/>
        </p:spPr>
        <p:txBody>
          <a:bodyPr wrap="square" rtlCol="0">
            <a:spAutoFit/>
          </a:bodyPr>
          <a:lstStyle/>
          <a:p>
            <a:r>
              <a:rPr lang="en-US" b="1">
                <a:solidFill>
                  <a:srgbClr val="0068B3"/>
                </a:solidFill>
                <a:latin typeface="Calibri" panose="020F0502020204030204" pitchFamily="34" charset="0"/>
                <a:cs typeface="Calibri" panose="020F0502020204030204" pitchFamily="34" charset="0"/>
              </a:rPr>
              <a:t>Session 2: Read, Talk, &amp; Sing with Baby</a:t>
            </a:r>
          </a:p>
        </p:txBody>
      </p:sp>
      <p:sp>
        <p:nvSpPr>
          <p:cNvPr id="7" name="Rectangle 6">
            <a:extLst>
              <a:ext uri="{FF2B5EF4-FFF2-40B4-BE49-F238E27FC236}">
                <a16:creationId xmlns:a16="http://schemas.microsoft.com/office/drawing/2014/main" id="{7A6F6A51-DE69-B39A-E9CB-1E109E195975}"/>
              </a:ext>
            </a:extLst>
          </p:cNvPr>
          <p:cNvSpPr/>
          <p:nvPr/>
        </p:nvSpPr>
        <p:spPr>
          <a:xfrm>
            <a:off x="-26592" y="1512003"/>
            <a:ext cx="2626822" cy="830997"/>
          </a:xfrm>
          <a:prstGeom prst="rect">
            <a:avLst/>
          </a:prstGeom>
        </p:spPr>
        <p:txBody>
          <a:bodyPr wrap="square" lIns="91440" tIns="45720" rIns="91440" bIns="45720" anchor="t">
            <a:spAutoFit/>
          </a:bodyPr>
          <a:lstStyle/>
          <a:p>
            <a:pPr algn="ctr" fontAlgn="base"/>
            <a:r>
              <a:rPr lang="en-US" sz="2400" b="1" dirty="0">
                <a:latin typeface="Calibri"/>
                <a:ea typeface="Calibri"/>
                <a:cs typeface="Calibri"/>
              </a:rPr>
              <a:t>Babies love </a:t>
            </a:r>
          </a:p>
          <a:p>
            <a:pPr algn="ctr" fontAlgn="base"/>
            <a:r>
              <a:rPr lang="en-US" sz="2400" b="1" dirty="0">
                <a:latin typeface="Calibri"/>
                <a:ea typeface="Calibri"/>
                <a:cs typeface="Calibri"/>
              </a:rPr>
              <a:t>bubbles!</a:t>
            </a:r>
          </a:p>
        </p:txBody>
      </p:sp>
      <p:sp>
        <p:nvSpPr>
          <p:cNvPr id="8" name="Rectangle 7">
            <a:extLst>
              <a:ext uri="{FF2B5EF4-FFF2-40B4-BE49-F238E27FC236}">
                <a16:creationId xmlns:a16="http://schemas.microsoft.com/office/drawing/2014/main" id="{2B22CED4-530D-991A-4B05-3AF38B4BF1CC}"/>
              </a:ext>
            </a:extLst>
          </p:cNvPr>
          <p:cNvSpPr/>
          <p:nvPr/>
        </p:nvSpPr>
        <p:spPr>
          <a:xfrm>
            <a:off x="6191255" y="1927502"/>
            <a:ext cx="5285159" cy="2616101"/>
          </a:xfrm>
          <a:prstGeom prst="rect">
            <a:avLst/>
          </a:prstGeom>
        </p:spPr>
        <p:txBody>
          <a:bodyPr wrap="square" lIns="91440" tIns="45720" rIns="91440" bIns="45720" anchor="t">
            <a:spAutoFit/>
          </a:bodyPr>
          <a:lstStyle/>
          <a:p>
            <a:pPr fontAlgn="base"/>
            <a:r>
              <a:rPr lang="en-US" sz="2400" u="sng" dirty="0">
                <a:latin typeface="Calibri"/>
                <a:ea typeface="Calibri"/>
                <a:cs typeface="Calibri"/>
              </a:rPr>
              <a:t>There are Bubbles in the Air</a:t>
            </a:r>
          </a:p>
          <a:p>
            <a:r>
              <a:rPr lang="en-US" sz="1000" dirty="0">
                <a:latin typeface="Calibri"/>
                <a:ea typeface="Calibri"/>
                <a:cs typeface="Calibri"/>
              </a:rPr>
              <a:t>Tune: "Put Your Finger In The Air" by Woody Guthrie</a:t>
            </a:r>
          </a:p>
          <a:p>
            <a:endParaRPr lang="en-US" sz="1000" dirty="0">
              <a:latin typeface="Calibri"/>
              <a:ea typeface="Calibri"/>
              <a:cs typeface="Calibri"/>
            </a:endParaRPr>
          </a:p>
          <a:p>
            <a:pPr fontAlgn="base"/>
            <a:r>
              <a:rPr lang="en-US" sz="2400" i="1" dirty="0">
                <a:latin typeface="Calibri"/>
                <a:ea typeface="Calibri"/>
                <a:cs typeface="Calibri"/>
              </a:rPr>
              <a:t>There are bubbles in the air, in the air. There are bubbles in the air, in the air.</a:t>
            </a:r>
          </a:p>
          <a:p>
            <a:pPr fontAlgn="base"/>
            <a:r>
              <a:rPr lang="en-US" sz="2400" i="1" dirty="0">
                <a:latin typeface="Calibri"/>
                <a:ea typeface="Calibri"/>
                <a:cs typeface="Calibri"/>
              </a:rPr>
              <a:t>There are bubbles in the air. </a:t>
            </a:r>
          </a:p>
          <a:p>
            <a:pPr fontAlgn="base"/>
            <a:r>
              <a:rPr lang="en-US" sz="2400" i="1" dirty="0">
                <a:latin typeface="Calibri"/>
                <a:ea typeface="Calibri"/>
                <a:cs typeface="Calibri"/>
              </a:rPr>
              <a:t>There are bubbles everywhere. </a:t>
            </a:r>
          </a:p>
          <a:p>
            <a:pPr fontAlgn="base"/>
            <a:r>
              <a:rPr lang="en-US" sz="2400" i="1" dirty="0">
                <a:latin typeface="Calibri"/>
                <a:ea typeface="Calibri"/>
                <a:cs typeface="Calibri"/>
              </a:rPr>
              <a:t>There are bubbles in the air, in the air. </a:t>
            </a:r>
          </a:p>
        </p:txBody>
      </p:sp>
    </p:spTree>
    <p:extLst>
      <p:ext uri="{BB962C8B-B14F-4D97-AF65-F5344CB8AC3E}">
        <p14:creationId xmlns:p14="http://schemas.microsoft.com/office/powerpoint/2010/main" val="3938639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A3D3C43-8D79-7476-9D78-D1B9450D8E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0BC0812-F641-AFB9-2CB8-6007CCA11BDD}"/>
              </a:ext>
            </a:extLst>
          </p:cNvPr>
          <p:cNvSpPr/>
          <p:nvPr/>
        </p:nvSpPr>
        <p:spPr>
          <a:xfrm>
            <a:off x="-7444" y="0"/>
            <a:ext cx="6096000" cy="6587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FCD3C997-7D71-DBF5-1554-8F97816A8F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9591" y="5118935"/>
            <a:ext cx="952381" cy="952381"/>
          </a:xfrm>
          <a:prstGeom prst="rect">
            <a:avLst/>
          </a:prstGeom>
        </p:spPr>
      </p:pic>
      <p:sp>
        <p:nvSpPr>
          <p:cNvPr id="6" name="Rectangle 5">
            <a:extLst>
              <a:ext uri="{FF2B5EF4-FFF2-40B4-BE49-F238E27FC236}">
                <a16:creationId xmlns:a16="http://schemas.microsoft.com/office/drawing/2014/main" id="{EE7718A6-068E-4B89-C3CA-FD7E9B3C8044}"/>
              </a:ext>
            </a:extLst>
          </p:cNvPr>
          <p:cNvSpPr/>
          <p:nvPr/>
        </p:nvSpPr>
        <p:spPr>
          <a:xfrm>
            <a:off x="112818" y="642790"/>
            <a:ext cx="5975738" cy="1754326"/>
          </a:xfrm>
          <a:prstGeom prst="rect">
            <a:avLst/>
          </a:prstGeom>
        </p:spPr>
        <p:txBody>
          <a:bodyPr wrap="square">
            <a:spAutoFit/>
          </a:bodyPr>
          <a:lstStyle/>
          <a:p>
            <a:pPr algn="ctr"/>
            <a:r>
              <a:rPr lang="en-US" sz="3600" b="1">
                <a:solidFill>
                  <a:srgbClr val="0068B3"/>
                </a:solidFill>
                <a:latin typeface="Calibri" panose="020F0502020204030204" pitchFamily="34" charset="0"/>
                <a:cs typeface="Calibri" panose="020F0502020204030204" pitchFamily="34" charset="0"/>
              </a:rPr>
              <a:t>Make sure to talk, sing, read, and play with your baby </a:t>
            </a:r>
          </a:p>
          <a:p>
            <a:pPr algn="ctr"/>
            <a:r>
              <a:rPr lang="en-US" sz="3600" b="1">
                <a:solidFill>
                  <a:srgbClr val="0068B3"/>
                </a:solidFill>
                <a:latin typeface="Calibri" panose="020F0502020204030204" pitchFamily="34" charset="0"/>
                <a:cs typeface="Calibri" panose="020F0502020204030204" pitchFamily="34" charset="0"/>
              </a:rPr>
              <a:t>every day. </a:t>
            </a:r>
          </a:p>
        </p:txBody>
      </p:sp>
      <p:sp>
        <p:nvSpPr>
          <p:cNvPr id="3" name="Rectangle 2">
            <a:extLst>
              <a:ext uri="{FF2B5EF4-FFF2-40B4-BE49-F238E27FC236}">
                <a16:creationId xmlns:a16="http://schemas.microsoft.com/office/drawing/2014/main" id="{FBB0D060-2B55-1039-63AE-52BDA4BFBA9E}"/>
              </a:ext>
            </a:extLst>
          </p:cNvPr>
          <p:cNvSpPr/>
          <p:nvPr/>
        </p:nvSpPr>
        <p:spPr>
          <a:xfrm>
            <a:off x="7181972" y="5167104"/>
            <a:ext cx="4455846" cy="830997"/>
          </a:xfrm>
          <a:prstGeom prst="rect">
            <a:avLst/>
          </a:prstGeom>
        </p:spPr>
        <p:txBody>
          <a:bodyPr wrap="square">
            <a:spAutoFit/>
          </a:bodyPr>
          <a:lstStyle/>
          <a:p>
            <a:pPr>
              <a:spcBef>
                <a:spcPct val="0"/>
              </a:spcBef>
            </a:pPr>
            <a:r>
              <a:rPr lang="en-US" sz="2400" b="1">
                <a:solidFill>
                  <a:srgbClr val="0068B3"/>
                </a:solidFill>
                <a:latin typeface="Calibri" panose="020F0502020204030204" pitchFamily="34" charset="0"/>
                <a:cs typeface="Calibri" panose="020F0502020204030204" pitchFamily="34" charset="0"/>
              </a:rPr>
              <a:t>The more words your baby is exposed to, the better! </a:t>
            </a:r>
          </a:p>
        </p:txBody>
      </p:sp>
      <p:sp>
        <p:nvSpPr>
          <p:cNvPr id="11" name="Rectangle 10">
            <a:extLst>
              <a:ext uri="{FF2B5EF4-FFF2-40B4-BE49-F238E27FC236}">
                <a16:creationId xmlns:a16="http://schemas.microsoft.com/office/drawing/2014/main" id="{9D5EC71A-FC35-56EA-ABD1-D7AB899A4B77}"/>
              </a:ext>
            </a:extLst>
          </p:cNvPr>
          <p:cNvSpPr/>
          <p:nvPr/>
        </p:nvSpPr>
        <p:spPr>
          <a:xfrm>
            <a:off x="6383887" y="1396798"/>
            <a:ext cx="5695295" cy="2985433"/>
          </a:xfrm>
          <a:prstGeom prst="rect">
            <a:avLst/>
          </a:prstGeom>
        </p:spPr>
        <p:txBody>
          <a:bodyPr wrap="square" lIns="91440" tIns="45720" rIns="91440" bIns="45720" anchor="t">
            <a:spAutoFit/>
          </a:bodyPr>
          <a:lstStyle/>
          <a:p>
            <a:pPr fontAlgn="base"/>
            <a:r>
              <a:rPr lang="en-US" sz="2400" u="sng" dirty="0">
                <a:latin typeface="Calibri"/>
                <a:ea typeface="Calibri"/>
                <a:cs typeface="Calibri"/>
              </a:rPr>
              <a:t>You Are My Sunshine</a:t>
            </a:r>
          </a:p>
          <a:p>
            <a:r>
              <a:rPr lang="en-US" sz="1000" dirty="0">
                <a:latin typeface="Calibri"/>
                <a:ea typeface="Calibri"/>
                <a:cs typeface="Calibri"/>
              </a:rPr>
              <a:t>Tune: "You Are My Sunshine" by Jimmie Davis and Charles Mitchell</a:t>
            </a:r>
          </a:p>
          <a:p>
            <a:endParaRPr lang="en-US" sz="1000" dirty="0">
              <a:latin typeface="Calibri"/>
              <a:ea typeface="Calibri"/>
              <a:cs typeface="Calibri"/>
            </a:endParaRPr>
          </a:p>
          <a:p>
            <a:pPr fontAlgn="base"/>
            <a:r>
              <a:rPr lang="en-US" sz="2400" i="1" dirty="0">
                <a:latin typeface="Calibri"/>
                <a:ea typeface="Calibri"/>
                <a:cs typeface="Calibri"/>
              </a:rPr>
              <a:t>You are my sunshine,</a:t>
            </a:r>
          </a:p>
          <a:p>
            <a:pPr fontAlgn="base"/>
            <a:r>
              <a:rPr lang="en-US" sz="2400" i="1" dirty="0">
                <a:latin typeface="Calibri"/>
                <a:ea typeface="Calibri"/>
                <a:cs typeface="Calibri"/>
              </a:rPr>
              <a:t>My only sunshine.</a:t>
            </a:r>
          </a:p>
          <a:p>
            <a:pPr fontAlgn="base"/>
            <a:r>
              <a:rPr lang="en-US" sz="2400" i="1" dirty="0">
                <a:latin typeface="Calibri"/>
                <a:ea typeface="Calibri"/>
                <a:cs typeface="Calibri"/>
              </a:rPr>
              <a:t>You make me happy when skies are grey.</a:t>
            </a:r>
          </a:p>
          <a:p>
            <a:pPr fontAlgn="base"/>
            <a:r>
              <a:rPr lang="en-US" sz="2400" i="1" dirty="0">
                <a:latin typeface="Calibri"/>
                <a:ea typeface="Calibri"/>
                <a:cs typeface="Calibri"/>
              </a:rPr>
              <a:t>You'll always know, dear.</a:t>
            </a:r>
          </a:p>
          <a:p>
            <a:pPr fontAlgn="base"/>
            <a:r>
              <a:rPr lang="en-US" sz="2400" i="1" dirty="0">
                <a:latin typeface="Calibri"/>
                <a:ea typeface="Calibri"/>
                <a:cs typeface="Calibri"/>
              </a:rPr>
              <a:t>How much I love you.</a:t>
            </a:r>
          </a:p>
          <a:p>
            <a:pPr fontAlgn="base"/>
            <a:r>
              <a:rPr lang="en-US" sz="2400" i="1" dirty="0">
                <a:latin typeface="Calibri"/>
                <a:ea typeface="Calibri"/>
                <a:cs typeface="Calibri"/>
              </a:rPr>
              <a:t>I love you more and more every day.</a:t>
            </a:r>
          </a:p>
        </p:txBody>
      </p:sp>
      <p:sp>
        <p:nvSpPr>
          <p:cNvPr id="5" name="TextBox 4">
            <a:extLst>
              <a:ext uri="{FF2B5EF4-FFF2-40B4-BE49-F238E27FC236}">
                <a16:creationId xmlns:a16="http://schemas.microsoft.com/office/drawing/2014/main" id="{6D78B6AD-5A0D-DCF4-B1C1-208BEF63B175}"/>
              </a:ext>
            </a:extLst>
          </p:cNvPr>
          <p:cNvSpPr txBox="1"/>
          <p:nvPr/>
        </p:nvSpPr>
        <p:spPr>
          <a:xfrm>
            <a:off x="160173" y="106738"/>
            <a:ext cx="4184371" cy="369332"/>
          </a:xfrm>
          <a:prstGeom prst="rect">
            <a:avLst/>
          </a:prstGeom>
          <a:noFill/>
        </p:spPr>
        <p:txBody>
          <a:bodyPr wrap="square" rtlCol="0">
            <a:spAutoFit/>
          </a:bodyPr>
          <a:lstStyle/>
          <a:p>
            <a:r>
              <a:rPr lang="en-US" b="1">
                <a:solidFill>
                  <a:srgbClr val="0068B3"/>
                </a:solidFill>
                <a:latin typeface="Calibri" panose="020F0502020204030204" pitchFamily="34" charset="0"/>
                <a:cs typeface="Calibri" panose="020F0502020204030204" pitchFamily="34" charset="0"/>
              </a:rPr>
              <a:t>Session 2: Read, Talk, &amp; Sing with Baby</a:t>
            </a:r>
          </a:p>
        </p:txBody>
      </p:sp>
      <p:pic>
        <p:nvPicPr>
          <p:cNvPr id="7" name="Picture 6" descr="A picture containing vector graphics&#10;&#10;Description automatically generated">
            <a:extLst>
              <a:ext uri="{FF2B5EF4-FFF2-40B4-BE49-F238E27FC236}">
                <a16:creationId xmlns:a16="http://schemas.microsoft.com/office/drawing/2014/main" id="{478FC9AF-6BE2-1E49-8138-9C4D8CFACAAB}"/>
              </a:ext>
            </a:extLst>
          </p:cNvPr>
          <p:cNvPicPr>
            <a:picLocks noChangeAspect="1"/>
          </p:cNvPicPr>
          <p:nvPr/>
        </p:nvPicPr>
        <p:blipFill>
          <a:blip r:embed="rId5"/>
          <a:srcRect l="17961" t="6755" r="3820" b="10216"/>
          <a:stretch/>
        </p:blipFill>
        <p:spPr>
          <a:xfrm>
            <a:off x="1085972" y="2374480"/>
            <a:ext cx="3947273" cy="4172810"/>
          </a:xfrm>
          <a:prstGeom prst="rect">
            <a:avLst/>
          </a:prstGeom>
        </p:spPr>
      </p:pic>
    </p:spTree>
    <p:extLst>
      <p:ext uri="{BB962C8B-B14F-4D97-AF65-F5344CB8AC3E}">
        <p14:creationId xmlns:p14="http://schemas.microsoft.com/office/powerpoint/2010/main" val="493532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86B81FA-4AD8-F855-675E-45F7630D9B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1F8F01C-4A5C-267B-6043-8145779DBBD6}"/>
              </a:ext>
            </a:extLst>
          </p:cNvPr>
          <p:cNvSpPr/>
          <p:nvPr/>
        </p:nvSpPr>
        <p:spPr>
          <a:xfrm>
            <a:off x="6096000" y="0"/>
            <a:ext cx="6096000" cy="6567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79220C35-F445-C9A8-A847-8F1B3B595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485" y="5469201"/>
            <a:ext cx="952381" cy="952381"/>
          </a:xfrm>
          <a:prstGeom prst="rect">
            <a:avLst/>
          </a:prstGeom>
        </p:spPr>
      </p:pic>
      <p:grpSp>
        <p:nvGrpSpPr>
          <p:cNvPr id="5" name="Group 3">
            <a:extLst>
              <a:ext uri="{FF2B5EF4-FFF2-40B4-BE49-F238E27FC236}">
                <a16:creationId xmlns:a16="http://schemas.microsoft.com/office/drawing/2014/main" id="{CE7E71B0-45C8-408E-AACB-D7353734DDAF}"/>
              </a:ext>
            </a:extLst>
          </p:cNvPr>
          <p:cNvGrpSpPr/>
          <p:nvPr/>
        </p:nvGrpSpPr>
        <p:grpSpPr>
          <a:xfrm>
            <a:off x="6554779" y="2643981"/>
            <a:ext cx="5147105" cy="3881777"/>
            <a:chOff x="0" y="0"/>
            <a:chExt cx="12460973" cy="9397657"/>
          </a:xfrm>
        </p:grpSpPr>
        <p:sp>
          <p:nvSpPr>
            <p:cNvPr id="6" name="Freeform 4">
              <a:extLst>
                <a:ext uri="{FF2B5EF4-FFF2-40B4-BE49-F238E27FC236}">
                  <a16:creationId xmlns:a16="http://schemas.microsoft.com/office/drawing/2014/main" id="{1B303140-39E4-4EC5-9E77-107E48932849}"/>
                </a:ext>
              </a:extLst>
            </p:cNvPr>
            <p:cNvSpPr/>
            <p:nvPr/>
          </p:nvSpPr>
          <p:spPr>
            <a:xfrm>
              <a:off x="0" y="7123529"/>
              <a:ext cx="12460973" cy="2274128"/>
            </a:xfrm>
            <a:custGeom>
              <a:avLst/>
              <a:gdLst/>
              <a:ahLst/>
              <a:cxnLst/>
              <a:rect l="l" t="t" r="r" b="b"/>
              <a:pathLst>
                <a:path w="12460973" h="2274128">
                  <a:moveTo>
                    <a:pt x="0" y="0"/>
                  </a:moveTo>
                  <a:lnTo>
                    <a:pt x="12460973" y="0"/>
                  </a:lnTo>
                  <a:lnTo>
                    <a:pt x="12460973" y="2274128"/>
                  </a:lnTo>
                  <a:lnTo>
                    <a:pt x="0" y="22741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p>
          </p:txBody>
        </p:sp>
        <p:sp>
          <p:nvSpPr>
            <p:cNvPr id="7" name="Freeform 5">
              <a:extLst>
                <a:ext uri="{FF2B5EF4-FFF2-40B4-BE49-F238E27FC236}">
                  <a16:creationId xmlns:a16="http://schemas.microsoft.com/office/drawing/2014/main" id="{D15E66A2-C61C-4838-8A56-C1B6DC523C54}"/>
                </a:ext>
              </a:extLst>
            </p:cNvPr>
            <p:cNvSpPr/>
            <p:nvPr/>
          </p:nvSpPr>
          <p:spPr>
            <a:xfrm>
              <a:off x="4059832" y="3298422"/>
              <a:ext cx="3432413" cy="4270498"/>
            </a:xfrm>
            <a:custGeom>
              <a:avLst/>
              <a:gdLst/>
              <a:ahLst/>
              <a:cxnLst/>
              <a:rect l="l" t="t" r="r" b="b"/>
              <a:pathLst>
                <a:path w="3432413" h="4270498">
                  <a:moveTo>
                    <a:pt x="0" y="0"/>
                  </a:moveTo>
                  <a:lnTo>
                    <a:pt x="3432413" y="0"/>
                  </a:lnTo>
                  <a:lnTo>
                    <a:pt x="3432413" y="4270498"/>
                  </a:lnTo>
                  <a:lnTo>
                    <a:pt x="0" y="42704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p>
          </p:txBody>
        </p:sp>
        <p:sp>
          <p:nvSpPr>
            <p:cNvPr id="8" name="Freeform 6">
              <a:extLst>
                <a:ext uri="{FF2B5EF4-FFF2-40B4-BE49-F238E27FC236}">
                  <a16:creationId xmlns:a16="http://schemas.microsoft.com/office/drawing/2014/main" id="{16BD6529-DEB2-4066-97AD-C44D1A1FE802}"/>
                </a:ext>
              </a:extLst>
            </p:cNvPr>
            <p:cNvSpPr/>
            <p:nvPr/>
          </p:nvSpPr>
          <p:spPr>
            <a:xfrm flipH="1">
              <a:off x="1039319" y="0"/>
              <a:ext cx="2542046" cy="8422443"/>
            </a:xfrm>
            <a:custGeom>
              <a:avLst/>
              <a:gdLst/>
              <a:ahLst/>
              <a:cxnLst/>
              <a:rect l="l" t="t" r="r" b="b"/>
              <a:pathLst>
                <a:path w="2542046" h="8422443">
                  <a:moveTo>
                    <a:pt x="2542046" y="0"/>
                  </a:moveTo>
                  <a:lnTo>
                    <a:pt x="0" y="0"/>
                  </a:lnTo>
                  <a:lnTo>
                    <a:pt x="0" y="8422443"/>
                  </a:lnTo>
                  <a:lnTo>
                    <a:pt x="2542046" y="8422443"/>
                  </a:lnTo>
                  <a:lnTo>
                    <a:pt x="254204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2400"/>
            </a:p>
          </p:txBody>
        </p:sp>
        <p:sp>
          <p:nvSpPr>
            <p:cNvPr id="9" name="Freeform 7">
              <a:extLst>
                <a:ext uri="{FF2B5EF4-FFF2-40B4-BE49-F238E27FC236}">
                  <a16:creationId xmlns:a16="http://schemas.microsoft.com/office/drawing/2014/main" id="{5D21A06B-5545-4404-8EE6-885D2E5C1BFB}"/>
                </a:ext>
              </a:extLst>
            </p:cNvPr>
            <p:cNvSpPr/>
            <p:nvPr/>
          </p:nvSpPr>
          <p:spPr>
            <a:xfrm>
              <a:off x="7970712" y="2815839"/>
              <a:ext cx="4070730" cy="5235665"/>
            </a:xfrm>
            <a:custGeom>
              <a:avLst/>
              <a:gdLst/>
              <a:ahLst/>
              <a:cxnLst/>
              <a:rect l="l" t="t" r="r" b="b"/>
              <a:pathLst>
                <a:path w="4070730" h="5235665">
                  <a:moveTo>
                    <a:pt x="0" y="0"/>
                  </a:moveTo>
                  <a:lnTo>
                    <a:pt x="4070730" y="0"/>
                  </a:lnTo>
                  <a:lnTo>
                    <a:pt x="4070730" y="5235665"/>
                  </a:lnTo>
                  <a:lnTo>
                    <a:pt x="0" y="5235665"/>
                  </a:lnTo>
                  <a:lnTo>
                    <a:pt x="0" y="0"/>
                  </a:lnTo>
                  <a:close/>
                </a:path>
              </a:pathLst>
            </a:custGeom>
            <a:blipFill>
              <a:blip r:embed="rId11"/>
              <a:stretch>
                <a:fillRect/>
              </a:stretch>
            </a:blipFill>
          </p:spPr>
          <p:txBody>
            <a:bodyPr/>
            <a:lstStyle/>
            <a:p>
              <a:endParaRPr lang="en-US" sz="2400"/>
            </a:p>
          </p:txBody>
        </p:sp>
      </p:grpSp>
      <p:pic>
        <p:nvPicPr>
          <p:cNvPr id="10" name="Picture 9">
            <a:extLst>
              <a:ext uri="{FF2B5EF4-FFF2-40B4-BE49-F238E27FC236}">
                <a16:creationId xmlns:a16="http://schemas.microsoft.com/office/drawing/2014/main" id="{412B6BED-A2A4-424C-A618-B5EDCCA58125}"/>
              </a:ext>
            </a:extLst>
          </p:cNvPr>
          <p:cNvPicPr>
            <a:picLocks noChangeAspect="1"/>
          </p:cNvPicPr>
          <p:nvPr/>
        </p:nvPicPr>
        <p:blipFill>
          <a:blip r:embed="rId12"/>
          <a:stretch>
            <a:fillRect/>
          </a:stretch>
        </p:blipFill>
        <p:spPr>
          <a:xfrm>
            <a:off x="6522058" y="199357"/>
            <a:ext cx="5257687" cy="15615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1769AB0F-6E13-4198-98F2-29A01C30CF8C}"/>
              </a:ext>
            </a:extLst>
          </p:cNvPr>
          <p:cNvSpPr txBox="1"/>
          <p:nvPr/>
        </p:nvSpPr>
        <p:spPr>
          <a:xfrm>
            <a:off x="8413577" y="4128294"/>
            <a:ext cx="1050013" cy="12311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200">
                <a:solidFill>
                  <a:schemeClr val="bg1"/>
                </a:solidFill>
                <a:latin typeface="Arial" panose="020B0604020202020204" pitchFamily="34" charset="0"/>
                <a:cs typeface="Arial" panose="020B0604020202020204" pitchFamily="34" charset="0"/>
              </a:rPr>
              <a:t>Baby</a:t>
            </a:r>
          </a:p>
          <a:p>
            <a:pPr algn="ctr"/>
            <a:r>
              <a:rPr lang="en-US" sz="1200">
                <a:solidFill>
                  <a:schemeClr val="bg1"/>
                </a:solidFill>
                <a:latin typeface="Arial" panose="020B0604020202020204" pitchFamily="34" charset="0"/>
                <a:cs typeface="Arial" panose="020B0604020202020204" pitchFamily="34" charset="0"/>
              </a:rPr>
              <a:t>Storytime</a:t>
            </a:r>
          </a:p>
          <a:p>
            <a:pPr algn="ctr"/>
            <a:endParaRPr lang="en-US" sz="1200">
              <a:solidFill>
                <a:schemeClr val="bg1"/>
              </a:solidFill>
              <a:latin typeface="Arial" panose="020B0604020202020204" pitchFamily="34" charset="0"/>
              <a:cs typeface="Arial" panose="020B0604020202020204" pitchFamily="34" charset="0"/>
            </a:endParaRPr>
          </a:p>
          <a:p>
            <a:pPr algn="ctr"/>
            <a:r>
              <a:rPr lang="en-US" sz="1200">
                <a:solidFill>
                  <a:schemeClr val="bg1"/>
                </a:solidFill>
                <a:latin typeface="Arial" panose="020B0604020202020204" pitchFamily="34" charset="0"/>
                <a:cs typeface="Arial" panose="020B0604020202020204" pitchFamily="34" charset="0"/>
              </a:rPr>
              <a:t>Talk, Sing,</a:t>
            </a:r>
          </a:p>
          <a:p>
            <a:pPr algn="ctr"/>
            <a:r>
              <a:rPr lang="en-US" sz="1200">
                <a:solidFill>
                  <a:schemeClr val="bg1"/>
                </a:solidFill>
                <a:latin typeface="Arial" panose="020B0604020202020204" pitchFamily="34" charset="0"/>
                <a:cs typeface="Arial" panose="020B0604020202020204" pitchFamily="34" charset="0"/>
              </a:rPr>
              <a:t>Read, Write &amp; Play</a:t>
            </a:r>
          </a:p>
        </p:txBody>
      </p:sp>
      <p:sp>
        <p:nvSpPr>
          <p:cNvPr id="12" name="Rectangle 11">
            <a:extLst>
              <a:ext uri="{FF2B5EF4-FFF2-40B4-BE49-F238E27FC236}">
                <a16:creationId xmlns:a16="http://schemas.microsoft.com/office/drawing/2014/main" id="{7BF422A9-7093-40CB-BBE0-E43348E3F7B1}"/>
              </a:ext>
            </a:extLst>
          </p:cNvPr>
          <p:cNvSpPr/>
          <p:nvPr/>
        </p:nvSpPr>
        <p:spPr>
          <a:xfrm>
            <a:off x="1219252" y="5602428"/>
            <a:ext cx="4832362" cy="646331"/>
          </a:xfrm>
          <a:prstGeom prst="rect">
            <a:avLst/>
          </a:prstGeom>
        </p:spPr>
        <p:txBody>
          <a:bodyPr wrap="square" lIns="91440" tIns="45720" rIns="91440" bIns="45720" anchor="t">
            <a:spAutoFit/>
          </a:bodyPr>
          <a:lstStyle/>
          <a:p>
            <a:pPr>
              <a:spcBef>
                <a:spcPct val="0"/>
              </a:spcBef>
            </a:pPr>
            <a:r>
              <a:rPr lang="en-US" b="1" dirty="0">
                <a:solidFill>
                  <a:srgbClr val="0068B3"/>
                </a:solidFill>
                <a:latin typeface="Calibri"/>
                <a:ea typeface="Calibri"/>
                <a:cs typeface="Calibri"/>
              </a:rPr>
              <a:t>Explore all the resources MCPL has to offer for babies, toddlers ​&amp; preschoolers on our website!​</a:t>
            </a:r>
            <a:endParaRPr lang="en-US" sz="1100" dirty="0">
              <a:solidFill>
                <a:srgbClr val="0068B3"/>
              </a:solidFill>
              <a:latin typeface="Calibri"/>
              <a:ea typeface="Calibri"/>
              <a:cs typeface="Calibri"/>
            </a:endParaRPr>
          </a:p>
        </p:txBody>
      </p:sp>
      <p:sp>
        <p:nvSpPr>
          <p:cNvPr id="13" name="Rectangle 12">
            <a:extLst>
              <a:ext uri="{FF2B5EF4-FFF2-40B4-BE49-F238E27FC236}">
                <a16:creationId xmlns:a16="http://schemas.microsoft.com/office/drawing/2014/main" id="{EEC0570C-E2CE-416F-A31F-00A2585839DB}"/>
              </a:ext>
            </a:extLst>
          </p:cNvPr>
          <p:cNvSpPr/>
          <p:nvPr/>
        </p:nvSpPr>
        <p:spPr>
          <a:xfrm>
            <a:off x="267694" y="650932"/>
            <a:ext cx="5688263" cy="1405641"/>
          </a:xfrm>
          <a:prstGeom prst="rect">
            <a:avLst/>
          </a:prstGeom>
        </p:spPr>
        <p:txBody>
          <a:bodyPr wrap="square">
            <a:spAutoFit/>
          </a:bodyPr>
          <a:lstStyle/>
          <a:p>
            <a:r>
              <a:rPr lang="en-US" sz="4267" b="1">
                <a:solidFill>
                  <a:srgbClr val="0068B3"/>
                </a:solidFill>
                <a:latin typeface="Calibri" panose="020F0502020204030204" pitchFamily="34" charset="0"/>
                <a:cs typeface="Calibri" panose="020F0502020204030204" pitchFamily="34" charset="0"/>
              </a:rPr>
              <a:t>The library has so much to offer, and it’s all free!</a:t>
            </a:r>
          </a:p>
        </p:txBody>
      </p:sp>
      <p:sp>
        <p:nvSpPr>
          <p:cNvPr id="14" name="Rectangle 13">
            <a:extLst>
              <a:ext uri="{FF2B5EF4-FFF2-40B4-BE49-F238E27FC236}">
                <a16:creationId xmlns:a16="http://schemas.microsoft.com/office/drawing/2014/main" id="{39A6C5AF-90F1-48F9-ABA3-4B857A026D0A}"/>
              </a:ext>
            </a:extLst>
          </p:cNvPr>
          <p:cNvSpPr/>
          <p:nvPr/>
        </p:nvSpPr>
        <p:spPr>
          <a:xfrm>
            <a:off x="267693" y="2212843"/>
            <a:ext cx="5465842" cy="2677656"/>
          </a:xfrm>
          <a:prstGeom prst="rect">
            <a:avLst/>
          </a:prstGeom>
        </p:spPr>
        <p:txBody>
          <a:bodyPr wrap="square">
            <a:spAutoFit/>
          </a:bodyPr>
          <a:lstStyle/>
          <a:p>
            <a:pPr marL="380990" indent="-380990">
              <a:buFont typeface="Arial" panose="020B0604020202020204" pitchFamily="34" charset="0"/>
              <a:buChar char="•"/>
            </a:pPr>
            <a:r>
              <a:rPr lang="en-US" sz="2400">
                <a:latin typeface="Calibri" panose="020F0502020204030204" pitchFamily="34" charset="0"/>
                <a:cs typeface="Calibri" panose="020F0502020204030204" pitchFamily="34" charset="0"/>
              </a:rPr>
              <a:t>Books</a:t>
            </a:r>
          </a:p>
          <a:p>
            <a:pPr marL="380990" indent="-380990">
              <a:buFont typeface="Arial" panose="020B0604020202020204" pitchFamily="34" charset="0"/>
              <a:buChar char="•"/>
            </a:pPr>
            <a:r>
              <a:rPr lang="en-US" sz="2400">
                <a:latin typeface="Calibri" panose="020F0502020204030204" pitchFamily="34" charset="0"/>
                <a:cs typeface="Calibri" panose="020F0502020204030204" pitchFamily="34" charset="0"/>
              </a:rPr>
              <a:t>Friendly and helpful librarians</a:t>
            </a:r>
          </a:p>
          <a:p>
            <a:pPr marL="380990" indent="-380990">
              <a:buFont typeface="Arial" panose="020B0604020202020204" pitchFamily="34" charset="0"/>
              <a:buChar char="•"/>
            </a:pPr>
            <a:r>
              <a:rPr lang="en-US" sz="2400" err="1">
                <a:latin typeface="Calibri" panose="020F0502020204030204" pitchFamily="34" charset="0"/>
                <a:cs typeface="Calibri" panose="020F0502020204030204" pitchFamily="34" charset="0"/>
              </a:rPr>
              <a:t>Storytimes</a:t>
            </a:r>
            <a:r>
              <a:rPr lang="en-US" sz="2400">
                <a:latin typeface="Calibri" panose="020F0502020204030204" pitchFamily="34" charset="0"/>
                <a:cs typeface="Calibri" panose="020F0502020204030204" pitchFamily="34" charset="0"/>
              </a:rPr>
              <a:t> and other children's events</a:t>
            </a:r>
          </a:p>
          <a:p>
            <a:pPr marL="380990" indent="-380990">
              <a:buFont typeface="Arial" panose="020B0604020202020204" pitchFamily="34" charset="0"/>
              <a:buChar char="•"/>
            </a:pPr>
            <a:r>
              <a:rPr lang="en-US" sz="2400">
                <a:latin typeface="Calibri" panose="020F0502020204030204" pitchFamily="34" charset="0"/>
                <a:cs typeface="Calibri" panose="020F0502020204030204" pitchFamily="34" charset="0"/>
              </a:rPr>
              <a:t>Adult programs</a:t>
            </a:r>
          </a:p>
          <a:p>
            <a:pPr marL="380990" indent="-380990">
              <a:buFont typeface="Arial" panose="020B0604020202020204" pitchFamily="34" charset="0"/>
              <a:buChar char="•"/>
            </a:pPr>
            <a:r>
              <a:rPr lang="en-US" sz="2400">
                <a:latin typeface="Calibri" panose="020F0502020204030204" pitchFamily="34" charset="0"/>
                <a:cs typeface="Calibri" panose="020F0502020204030204" pitchFamily="34" charset="0"/>
              </a:rPr>
              <a:t>Computers and Launchpad tablets</a:t>
            </a:r>
          </a:p>
          <a:p>
            <a:pPr marL="380990" indent="-380990">
              <a:buFont typeface="Arial" panose="020B0604020202020204" pitchFamily="34" charset="0"/>
              <a:buChar char="•"/>
            </a:pPr>
            <a:r>
              <a:rPr lang="en-US" sz="2400">
                <a:latin typeface="Calibri" panose="020F0502020204030204" pitchFamily="34" charset="0"/>
                <a:cs typeface="Calibri" panose="020F0502020204030204" pitchFamily="34" charset="0"/>
              </a:rPr>
              <a:t>Other families </a:t>
            </a:r>
          </a:p>
          <a:p>
            <a:pPr marL="380990" indent="-380990">
              <a:buFont typeface="Arial" panose="020B0604020202020204" pitchFamily="34" charset="0"/>
              <a:buChar char="•"/>
            </a:pPr>
            <a:r>
              <a:rPr lang="en-US" sz="2400">
                <a:latin typeface="Calibri" panose="020F0502020204030204" pitchFamily="34" charset="0"/>
                <a:cs typeface="Calibri" panose="020F0502020204030204" pitchFamily="34" charset="0"/>
              </a:rPr>
              <a:t>New friends</a:t>
            </a:r>
          </a:p>
        </p:txBody>
      </p:sp>
      <p:sp>
        <p:nvSpPr>
          <p:cNvPr id="3" name="TextBox 2">
            <a:extLst>
              <a:ext uri="{FF2B5EF4-FFF2-40B4-BE49-F238E27FC236}">
                <a16:creationId xmlns:a16="http://schemas.microsoft.com/office/drawing/2014/main" id="{72AD8DDE-1A39-CC2B-48B7-A35849C01D04}"/>
              </a:ext>
            </a:extLst>
          </p:cNvPr>
          <p:cNvSpPr txBox="1"/>
          <p:nvPr/>
        </p:nvSpPr>
        <p:spPr>
          <a:xfrm>
            <a:off x="160173" y="106738"/>
            <a:ext cx="4184371" cy="369332"/>
          </a:xfrm>
          <a:prstGeom prst="rect">
            <a:avLst/>
          </a:prstGeom>
          <a:noFill/>
        </p:spPr>
        <p:txBody>
          <a:bodyPr wrap="square" rtlCol="0">
            <a:spAutoFit/>
          </a:bodyPr>
          <a:lstStyle/>
          <a:p>
            <a:r>
              <a:rPr lang="en-US" b="1">
                <a:solidFill>
                  <a:srgbClr val="0068B3"/>
                </a:solidFill>
                <a:latin typeface="Calibri" panose="020F0502020204030204" pitchFamily="34" charset="0"/>
                <a:cs typeface="Calibri" panose="020F0502020204030204" pitchFamily="34" charset="0"/>
              </a:rPr>
              <a:t>Session 2: Read, Talk, &amp; Sing with Baby</a:t>
            </a:r>
          </a:p>
        </p:txBody>
      </p:sp>
    </p:spTree>
    <p:extLst>
      <p:ext uri="{BB962C8B-B14F-4D97-AF65-F5344CB8AC3E}">
        <p14:creationId xmlns:p14="http://schemas.microsoft.com/office/powerpoint/2010/main" val="1450448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60FC3AE-F6A7-4C33-B0B9-8339C58B03BF}"/>
              </a:ext>
            </a:extLst>
          </p:cNvPr>
          <p:cNvSpPr txBox="1"/>
          <p:nvPr/>
        </p:nvSpPr>
        <p:spPr>
          <a:xfrm>
            <a:off x="0" y="579319"/>
            <a:ext cx="7624248" cy="1231106"/>
          </a:xfrm>
          <a:prstGeom prst="rect">
            <a:avLst/>
          </a:prstGeom>
          <a:noFill/>
        </p:spPr>
        <p:txBody>
          <a:bodyPr rot="0" spcFirstLastPara="0" vertOverflow="overflow" horzOverflow="overflow" vert="horz" wrap="square" lIns="243840" tIns="121920" rIns="243840" bIns="1219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6400" b="1" dirty="0">
                <a:solidFill>
                  <a:srgbClr val="0068B3"/>
                </a:solidFill>
                <a:latin typeface="Calibri"/>
              </a:rPr>
              <a:t>Thanks for coming!</a:t>
            </a:r>
            <a:endParaRPr lang="en-US" sz="6400" dirty="0">
              <a:solidFill>
                <a:srgbClr val="70BBB1"/>
              </a:solidFill>
              <a:latin typeface="Calibri"/>
            </a:endParaRPr>
          </a:p>
        </p:txBody>
      </p:sp>
      <p:sp>
        <p:nvSpPr>
          <p:cNvPr id="14" name="TextBox 41">
            <a:extLst>
              <a:ext uri="{FF2B5EF4-FFF2-40B4-BE49-F238E27FC236}">
                <a16:creationId xmlns:a16="http://schemas.microsoft.com/office/drawing/2014/main" id="{2BDFD449-DABF-4771-BD92-11406D4AAAB1}"/>
              </a:ext>
            </a:extLst>
          </p:cNvPr>
          <p:cNvSpPr txBox="1"/>
          <p:nvPr/>
        </p:nvSpPr>
        <p:spPr>
          <a:xfrm>
            <a:off x="6734432" y="1941890"/>
            <a:ext cx="4939615" cy="2215991"/>
          </a:xfrm>
          <a:prstGeom prst="rect">
            <a:avLst/>
          </a:prstGeom>
        </p:spPr>
        <p:txBody>
          <a:bodyPr wrap="square" lIns="0" tIns="0" rIns="0" bIns="0" rtlCol="0" anchor="t">
            <a:spAutoFit/>
          </a:bodyPr>
          <a:lstStyle/>
          <a:p>
            <a:pPr>
              <a:spcBef>
                <a:spcPct val="0"/>
              </a:spcBef>
            </a:pPr>
            <a:r>
              <a:rPr lang="en-US" sz="3200" b="1" dirty="0">
                <a:latin typeface="Calibri"/>
                <a:ea typeface="Calibri"/>
                <a:cs typeface="Arial"/>
                <a:sym typeface="Glacial Indifference Bold"/>
              </a:rPr>
              <a:t>Before you leave…</a:t>
            </a:r>
            <a:endParaRPr lang="en-US" sz="3200" b="1" dirty="0">
              <a:latin typeface="Calibri"/>
              <a:ea typeface="Calibri"/>
              <a:cs typeface="Arial"/>
            </a:endParaRPr>
          </a:p>
          <a:p>
            <a:pPr marL="380365" indent="-380365">
              <a:spcBef>
                <a:spcPct val="0"/>
              </a:spcBef>
              <a:buFont typeface="Arial" panose="020B0604020202020204" pitchFamily="34" charset="0"/>
              <a:buChar char="•"/>
            </a:pPr>
            <a:r>
              <a:rPr lang="en-US" sz="2800" dirty="0">
                <a:latin typeface="Calibri"/>
                <a:ea typeface="Calibri"/>
                <a:cs typeface="Arial"/>
                <a:sym typeface="Glacial Indifference Bold"/>
              </a:rPr>
              <a:t>Return kits </a:t>
            </a:r>
            <a:endParaRPr lang="en-US" sz="2800" dirty="0">
              <a:latin typeface="Calibri"/>
              <a:ea typeface="Calibri"/>
              <a:cs typeface="Arial"/>
            </a:endParaRPr>
          </a:p>
          <a:p>
            <a:pPr marL="380365" indent="-380365">
              <a:spcBef>
                <a:spcPct val="0"/>
              </a:spcBef>
              <a:buFont typeface="Arial" panose="020B0604020202020204" pitchFamily="34" charset="0"/>
              <a:buChar char="•"/>
            </a:pPr>
            <a:r>
              <a:rPr lang="en-US" sz="2800" dirty="0">
                <a:latin typeface="Calibri"/>
                <a:ea typeface="Calibri"/>
                <a:cs typeface="Arial"/>
                <a:sym typeface="Glacial Indifference Bold"/>
              </a:rPr>
              <a:t>Get a library card! </a:t>
            </a:r>
            <a:endParaRPr lang="en-US" sz="2800" dirty="0">
              <a:latin typeface="Calibri"/>
              <a:ea typeface="Calibri"/>
              <a:cs typeface="Arial"/>
            </a:endParaRPr>
          </a:p>
          <a:p>
            <a:pPr marL="380365" indent="-380365">
              <a:spcBef>
                <a:spcPct val="0"/>
              </a:spcBef>
              <a:buFont typeface="Arial" panose="020B0604020202020204" pitchFamily="34" charset="0"/>
              <a:buChar char="•"/>
            </a:pPr>
            <a:r>
              <a:rPr lang="en-US" sz="2800" dirty="0">
                <a:latin typeface="Calibri"/>
                <a:ea typeface="Calibri"/>
                <a:cs typeface="Arial"/>
                <a:sym typeface="Glacial Indifference Bold"/>
              </a:rPr>
              <a:t>Ask about other programs for you and baby </a:t>
            </a:r>
            <a:endParaRPr lang="en-US" sz="2800" dirty="0">
              <a:latin typeface="Calibri"/>
              <a:ea typeface="Calibri"/>
              <a:cs typeface="Arial"/>
            </a:endParaRPr>
          </a:p>
        </p:txBody>
      </p:sp>
      <p:sp>
        <p:nvSpPr>
          <p:cNvPr id="15" name="TextBox 41">
            <a:extLst>
              <a:ext uri="{FF2B5EF4-FFF2-40B4-BE49-F238E27FC236}">
                <a16:creationId xmlns:a16="http://schemas.microsoft.com/office/drawing/2014/main" id="{C18F93D1-36E7-4953-900F-0C3B2E9B565B}"/>
              </a:ext>
            </a:extLst>
          </p:cNvPr>
          <p:cNvSpPr txBox="1"/>
          <p:nvPr/>
        </p:nvSpPr>
        <p:spPr>
          <a:xfrm>
            <a:off x="406400" y="5882958"/>
            <a:ext cx="6096000" cy="492443"/>
          </a:xfrm>
          <a:prstGeom prst="rect">
            <a:avLst/>
          </a:prstGeom>
        </p:spPr>
        <p:txBody>
          <a:bodyPr wrap="square" lIns="0" tIns="0" rIns="0" bIns="0" rtlCol="0" anchor="t">
            <a:spAutoFit/>
          </a:bodyPr>
          <a:lstStyle/>
          <a:p>
            <a:pPr algn="ctr">
              <a:spcBef>
                <a:spcPct val="0"/>
              </a:spcBef>
            </a:pPr>
            <a:r>
              <a:rPr lang="en-US" sz="3200" b="1" dirty="0">
                <a:latin typeface="Calibri"/>
                <a:ea typeface="Calibri"/>
                <a:cs typeface="Arial"/>
                <a:sym typeface="Glacial Indifference Bold"/>
              </a:rPr>
              <a:t>Are there any questions?</a:t>
            </a:r>
            <a:endParaRPr lang="en-US" sz="2400" b="1" i="1" dirty="0">
              <a:latin typeface="Calibri"/>
              <a:ea typeface="Calibri"/>
              <a:cs typeface="Arial"/>
            </a:endParaRPr>
          </a:p>
        </p:txBody>
      </p:sp>
      <p:pic>
        <p:nvPicPr>
          <p:cNvPr id="16" name="Picture 15" descr="A person carrying a baby&#10;&#10;Description automatically generated">
            <a:extLst>
              <a:ext uri="{FF2B5EF4-FFF2-40B4-BE49-F238E27FC236}">
                <a16:creationId xmlns:a16="http://schemas.microsoft.com/office/drawing/2014/main" id="{80D72F79-35BA-4AD2-9016-FC9D8982D133}"/>
              </a:ext>
            </a:extLst>
          </p:cNvPr>
          <p:cNvPicPr>
            <a:picLocks noChangeAspect="1"/>
          </p:cNvPicPr>
          <p:nvPr/>
        </p:nvPicPr>
        <p:blipFill rotWithShape="1">
          <a:blip r:embed="rId4"/>
          <a:srcRect l="11967" t="10889" r="11375" b="9741"/>
          <a:stretch/>
        </p:blipFill>
        <p:spPr>
          <a:xfrm>
            <a:off x="1735032" y="2093828"/>
            <a:ext cx="3438737" cy="3726627"/>
          </a:xfrm>
          <a:prstGeom prst="rect">
            <a:avLst/>
          </a:prstGeom>
        </p:spPr>
      </p:pic>
      <p:sp>
        <p:nvSpPr>
          <p:cNvPr id="2" name="TextBox 1">
            <a:extLst>
              <a:ext uri="{FF2B5EF4-FFF2-40B4-BE49-F238E27FC236}">
                <a16:creationId xmlns:a16="http://schemas.microsoft.com/office/drawing/2014/main" id="{EE898DB3-6490-0FF3-FB16-D33894A09A3F}"/>
              </a:ext>
            </a:extLst>
          </p:cNvPr>
          <p:cNvSpPr txBox="1"/>
          <p:nvPr/>
        </p:nvSpPr>
        <p:spPr>
          <a:xfrm>
            <a:off x="160173" y="106738"/>
            <a:ext cx="4184371" cy="369332"/>
          </a:xfrm>
          <a:prstGeom prst="rect">
            <a:avLst/>
          </a:prstGeom>
          <a:noFill/>
        </p:spPr>
        <p:txBody>
          <a:bodyPr wrap="square" rtlCol="0">
            <a:spAutoFit/>
          </a:bodyPr>
          <a:lstStyle/>
          <a:p>
            <a:r>
              <a:rPr lang="en-US" b="1">
                <a:solidFill>
                  <a:srgbClr val="0068B3"/>
                </a:solidFill>
                <a:latin typeface="Calibri" panose="020F0502020204030204" pitchFamily="34" charset="0"/>
                <a:cs typeface="Calibri" panose="020F0502020204030204" pitchFamily="34" charset="0"/>
              </a:rPr>
              <a:t>Session 2: Read, Talk, &amp; Sing with Baby</a:t>
            </a:r>
          </a:p>
        </p:txBody>
      </p:sp>
      <p:sp>
        <p:nvSpPr>
          <p:cNvPr id="3" name="TextBox 33">
            <a:extLst>
              <a:ext uri="{FF2B5EF4-FFF2-40B4-BE49-F238E27FC236}">
                <a16:creationId xmlns:a16="http://schemas.microsoft.com/office/drawing/2014/main" id="{80BB1676-E2C0-D083-5ACD-85C14D8BBC82}"/>
              </a:ext>
            </a:extLst>
          </p:cNvPr>
          <p:cNvSpPr txBox="1"/>
          <p:nvPr/>
        </p:nvSpPr>
        <p:spPr>
          <a:xfrm>
            <a:off x="6349908" y="4712459"/>
            <a:ext cx="5708662" cy="1107996"/>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r>
              <a:rPr lang="en-US" sz="3600" b="1" spc="15">
                <a:latin typeface="Calibri"/>
                <a:cs typeface="Calibri"/>
                <a:sym typeface="Glacial Indifference Bold"/>
              </a:rPr>
              <a:t>See you at session 3 on </a:t>
            </a:r>
            <a:r>
              <a:rPr lang="en-US" sz="3600" b="1" i="1" u="sng" spc="15">
                <a:highlight>
                  <a:srgbClr val="FFFF00"/>
                </a:highlight>
                <a:latin typeface="Calibri"/>
                <a:cs typeface="Calibri"/>
                <a:sym typeface="Glacial Indifference Bold"/>
              </a:rPr>
              <a:t>(insert date)</a:t>
            </a:r>
            <a:endParaRPr lang="en-US" sz="3600" b="1" i="1" u="sng">
              <a:highlight>
                <a:srgbClr val="FFFF00"/>
              </a:highlight>
              <a:latin typeface="Calibri"/>
              <a:cs typeface="Calibri"/>
            </a:endParaRPr>
          </a:p>
        </p:txBody>
      </p:sp>
    </p:spTree>
    <p:extLst>
      <p:ext uri="{BB962C8B-B14F-4D97-AF65-F5344CB8AC3E}">
        <p14:creationId xmlns:p14="http://schemas.microsoft.com/office/powerpoint/2010/main" val="436138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C86C6F-7FCB-4816-81A3-9ECFD2204DA5}"/>
              </a:ext>
            </a:extLst>
          </p:cNvPr>
          <p:cNvSpPr/>
          <p:nvPr/>
        </p:nvSpPr>
        <p:spPr>
          <a:xfrm>
            <a:off x="1143399" y="1052507"/>
            <a:ext cx="8923560" cy="1323439"/>
          </a:xfrm>
          <a:prstGeom prst="rect">
            <a:avLst/>
          </a:prstGeom>
        </p:spPr>
        <p:txBody>
          <a:bodyPr wrap="square" lIns="91440" tIns="45720" rIns="91440" bIns="45720" anchor="t">
            <a:spAutoFit/>
          </a:bodyPr>
          <a:lstStyle/>
          <a:p>
            <a:r>
              <a:rPr lang="en-US" sz="4000" b="1" dirty="0">
                <a:solidFill>
                  <a:srgbClr val="0068B3"/>
                </a:solidFill>
                <a:latin typeface="Calibri"/>
                <a:ea typeface="Calibri"/>
                <a:cs typeface="Calibri"/>
              </a:rPr>
              <a:t>EXTRA! </a:t>
            </a:r>
            <a:endParaRPr lang="en-US">
              <a:solidFill>
                <a:srgbClr val="000000"/>
              </a:solidFill>
              <a:latin typeface="Calibri"/>
              <a:ea typeface="Calibri"/>
              <a:cs typeface="Calibri"/>
            </a:endParaRPr>
          </a:p>
          <a:p>
            <a:r>
              <a:rPr lang="en-US" sz="4000" b="1" dirty="0">
                <a:solidFill>
                  <a:srgbClr val="0068B3"/>
                </a:solidFill>
                <a:latin typeface="Calibri"/>
                <a:ea typeface="Calibri"/>
                <a:cs typeface="Calibri"/>
              </a:rPr>
              <a:t>OPTIONAL SLIDES BELOW </a:t>
            </a:r>
            <a:endParaRPr lang="en-US" dirty="0">
              <a:latin typeface="Calibri"/>
              <a:ea typeface="Calibri"/>
              <a:cs typeface="Calibri"/>
            </a:endParaRPr>
          </a:p>
        </p:txBody>
      </p:sp>
      <p:sp>
        <p:nvSpPr>
          <p:cNvPr id="2" name="TextBox 1">
            <a:extLst>
              <a:ext uri="{FF2B5EF4-FFF2-40B4-BE49-F238E27FC236}">
                <a16:creationId xmlns:a16="http://schemas.microsoft.com/office/drawing/2014/main" id="{4429C98B-6DD2-01C1-A12E-1AD757B46D96}"/>
              </a:ext>
            </a:extLst>
          </p:cNvPr>
          <p:cNvSpPr txBox="1"/>
          <p:nvPr/>
        </p:nvSpPr>
        <p:spPr>
          <a:xfrm>
            <a:off x="160173" y="106738"/>
            <a:ext cx="4184371" cy="369332"/>
          </a:xfrm>
          <a:prstGeom prst="rect">
            <a:avLst/>
          </a:prstGeom>
          <a:noFill/>
        </p:spPr>
        <p:txBody>
          <a:bodyPr wrap="square" rtlCol="0">
            <a:spAutoFit/>
          </a:bodyPr>
          <a:lstStyle/>
          <a:p>
            <a:r>
              <a:rPr lang="en-US" b="1">
                <a:solidFill>
                  <a:srgbClr val="0068B3"/>
                </a:solidFill>
                <a:latin typeface="Calibri" panose="020F0502020204030204" pitchFamily="34" charset="0"/>
                <a:cs typeface="Calibri" panose="020F0502020204030204" pitchFamily="34" charset="0"/>
              </a:rPr>
              <a:t>Session 2: Read, Talk, &amp; Sing with Baby</a:t>
            </a:r>
          </a:p>
        </p:txBody>
      </p:sp>
      <p:sp>
        <p:nvSpPr>
          <p:cNvPr id="4" name="TextBox 3">
            <a:extLst>
              <a:ext uri="{FF2B5EF4-FFF2-40B4-BE49-F238E27FC236}">
                <a16:creationId xmlns:a16="http://schemas.microsoft.com/office/drawing/2014/main" id="{EE5FDC67-D709-EC8B-DD49-662465C58712}"/>
              </a:ext>
            </a:extLst>
          </p:cNvPr>
          <p:cNvSpPr txBox="1"/>
          <p:nvPr/>
        </p:nvSpPr>
        <p:spPr>
          <a:xfrm>
            <a:off x="1140265" y="2973145"/>
            <a:ext cx="990312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Calibri"/>
                <a:ea typeface="Calibri"/>
                <a:cs typeface="Calibri"/>
              </a:rPr>
              <a:t>This slide serves as a divider; slides following this are optional, and can be added back into the presentation at appropriate points according to the presenter's discretion.</a:t>
            </a:r>
          </a:p>
        </p:txBody>
      </p:sp>
    </p:spTree>
    <p:extLst>
      <p:ext uri="{BB962C8B-B14F-4D97-AF65-F5344CB8AC3E}">
        <p14:creationId xmlns:p14="http://schemas.microsoft.com/office/powerpoint/2010/main" val="1607798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DC10CCD-50A9-CCE7-94C9-CD5947BB8EA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622DE7F-B553-1FA6-BC8F-03A7EEEFE1D1}"/>
              </a:ext>
            </a:extLst>
          </p:cNvPr>
          <p:cNvSpPr/>
          <p:nvPr/>
        </p:nvSpPr>
        <p:spPr>
          <a:xfrm>
            <a:off x="160173" y="782120"/>
            <a:ext cx="5973883" cy="1323439"/>
          </a:xfrm>
          <a:prstGeom prst="rect">
            <a:avLst/>
          </a:prstGeom>
        </p:spPr>
        <p:txBody>
          <a:bodyPr wrap="square">
            <a:spAutoFit/>
          </a:bodyPr>
          <a:lstStyle/>
          <a:p>
            <a:pPr algn="ctr"/>
            <a:r>
              <a:rPr lang="en-US" sz="4000" b="1">
                <a:solidFill>
                  <a:srgbClr val="0068B3"/>
                </a:solidFill>
                <a:latin typeface="Calibri" panose="020F0502020204030204" pitchFamily="34" charset="0"/>
                <a:cs typeface="Calibri" panose="020F0502020204030204" pitchFamily="34" charset="0"/>
              </a:rPr>
              <a:t>Any song is good!  You can always change the words.</a:t>
            </a:r>
          </a:p>
        </p:txBody>
      </p:sp>
      <p:sp>
        <p:nvSpPr>
          <p:cNvPr id="5" name="Rectangle 4">
            <a:extLst>
              <a:ext uri="{FF2B5EF4-FFF2-40B4-BE49-F238E27FC236}">
                <a16:creationId xmlns:a16="http://schemas.microsoft.com/office/drawing/2014/main" id="{F29C47E4-956A-C2B1-E0D1-8FAE1149EB8B}"/>
              </a:ext>
            </a:extLst>
          </p:cNvPr>
          <p:cNvSpPr/>
          <p:nvPr/>
        </p:nvSpPr>
        <p:spPr>
          <a:xfrm>
            <a:off x="6915935" y="643942"/>
            <a:ext cx="4738509" cy="1077218"/>
          </a:xfrm>
          <a:prstGeom prst="rect">
            <a:avLst/>
          </a:prstGeom>
        </p:spPr>
        <p:txBody>
          <a:bodyPr wrap="square" lIns="91440" tIns="45720" rIns="91440" bIns="45720" anchor="t">
            <a:spAutoFit/>
          </a:bodyPr>
          <a:lstStyle/>
          <a:p>
            <a:pPr algn="ctr" fontAlgn="base"/>
            <a:r>
              <a:rPr lang="en-US" sz="3200" dirty="0">
                <a:latin typeface="Calibri"/>
                <a:ea typeface="Calibri"/>
                <a:cs typeface="Calibri"/>
              </a:rPr>
              <a:t>Tune example:</a:t>
            </a:r>
          </a:p>
          <a:p>
            <a:pPr algn="ctr" fontAlgn="base"/>
            <a:r>
              <a:rPr lang="en-US" sz="3200" u="sng" dirty="0">
                <a:latin typeface="Calibri"/>
                <a:ea typeface="Calibri"/>
                <a:cs typeface="Calibri"/>
              </a:rPr>
              <a:t>The Wheels on the Bus</a:t>
            </a:r>
          </a:p>
        </p:txBody>
      </p:sp>
      <p:sp>
        <p:nvSpPr>
          <p:cNvPr id="6" name="TextBox 41">
            <a:extLst>
              <a:ext uri="{FF2B5EF4-FFF2-40B4-BE49-F238E27FC236}">
                <a16:creationId xmlns:a16="http://schemas.microsoft.com/office/drawing/2014/main" id="{E1D277E8-9A96-F28D-C012-632536484A79}"/>
              </a:ext>
            </a:extLst>
          </p:cNvPr>
          <p:cNvSpPr txBox="1"/>
          <p:nvPr/>
        </p:nvSpPr>
        <p:spPr>
          <a:xfrm>
            <a:off x="1123878" y="2223094"/>
            <a:ext cx="5087896" cy="984885"/>
          </a:xfrm>
          <a:prstGeom prst="rect">
            <a:avLst/>
          </a:prstGeom>
        </p:spPr>
        <p:txBody>
          <a:bodyPr wrap="square" lIns="0" tIns="0" rIns="0" bIns="0" rtlCol="0" anchor="t">
            <a:spAutoFit/>
          </a:bodyPr>
          <a:lstStyle/>
          <a:p>
            <a:pPr algn="ctr">
              <a:spcBef>
                <a:spcPct val="0"/>
              </a:spcBef>
            </a:pPr>
            <a:r>
              <a:rPr lang="en-US" sz="3200">
                <a:latin typeface="Calibri" panose="020F0502020204030204" pitchFamily="34" charset="0"/>
                <a:cs typeface="Calibri" panose="020F0502020204030204" pitchFamily="34" charset="0"/>
              </a:rPr>
              <a:t>Have fun and be playful! Talk about the things you see!</a:t>
            </a:r>
          </a:p>
        </p:txBody>
      </p:sp>
      <p:pic>
        <p:nvPicPr>
          <p:cNvPr id="11" name="Picture 10" descr="Icon&#10;&#10;Description automatically generated">
            <a:extLst>
              <a:ext uri="{FF2B5EF4-FFF2-40B4-BE49-F238E27FC236}">
                <a16:creationId xmlns:a16="http://schemas.microsoft.com/office/drawing/2014/main" id="{3BECB552-3145-7785-1904-0F0E11CCB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3554" y="5466483"/>
            <a:ext cx="952381" cy="952381"/>
          </a:xfrm>
          <a:prstGeom prst="rect">
            <a:avLst/>
          </a:prstGeom>
        </p:spPr>
      </p:pic>
      <p:sp>
        <p:nvSpPr>
          <p:cNvPr id="12" name="Rectangle 11">
            <a:extLst>
              <a:ext uri="{FF2B5EF4-FFF2-40B4-BE49-F238E27FC236}">
                <a16:creationId xmlns:a16="http://schemas.microsoft.com/office/drawing/2014/main" id="{5D6C7CD0-A36C-42EF-3B56-ADCAC443BD0C}"/>
              </a:ext>
            </a:extLst>
          </p:cNvPr>
          <p:cNvSpPr/>
          <p:nvPr/>
        </p:nvSpPr>
        <p:spPr>
          <a:xfrm>
            <a:off x="6915916" y="5818647"/>
            <a:ext cx="5070660" cy="523220"/>
          </a:xfrm>
          <a:prstGeom prst="rect">
            <a:avLst/>
          </a:prstGeom>
        </p:spPr>
        <p:txBody>
          <a:bodyPr wrap="square">
            <a:spAutoFit/>
          </a:bodyPr>
          <a:lstStyle/>
          <a:p>
            <a:pPr>
              <a:spcBef>
                <a:spcPct val="0"/>
              </a:spcBef>
            </a:pPr>
            <a:r>
              <a:rPr lang="en-US" sz="2800" b="1">
                <a:solidFill>
                  <a:srgbClr val="0068B3"/>
                </a:solidFill>
                <a:latin typeface="Calibri" panose="020F0502020204030204" pitchFamily="34" charset="0"/>
                <a:cs typeface="Calibri" panose="020F0502020204030204" pitchFamily="34" charset="0"/>
              </a:rPr>
              <a:t>This is a great tune for traveling!</a:t>
            </a:r>
          </a:p>
        </p:txBody>
      </p:sp>
      <p:sp>
        <p:nvSpPr>
          <p:cNvPr id="2" name="TextBox 1">
            <a:extLst>
              <a:ext uri="{FF2B5EF4-FFF2-40B4-BE49-F238E27FC236}">
                <a16:creationId xmlns:a16="http://schemas.microsoft.com/office/drawing/2014/main" id="{EF372934-09AD-C515-0EEE-19525F4C4F58}"/>
              </a:ext>
            </a:extLst>
          </p:cNvPr>
          <p:cNvSpPr txBox="1"/>
          <p:nvPr/>
        </p:nvSpPr>
        <p:spPr>
          <a:xfrm>
            <a:off x="160173" y="106738"/>
            <a:ext cx="4184371" cy="369332"/>
          </a:xfrm>
          <a:prstGeom prst="rect">
            <a:avLst/>
          </a:prstGeom>
          <a:noFill/>
        </p:spPr>
        <p:txBody>
          <a:bodyPr wrap="square" rtlCol="0">
            <a:spAutoFit/>
          </a:bodyPr>
          <a:lstStyle/>
          <a:p>
            <a:r>
              <a:rPr lang="en-US" b="1">
                <a:solidFill>
                  <a:srgbClr val="0068B3"/>
                </a:solidFill>
                <a:latin typeface="Calibri" panose="020F0502020204030204" pitchFamily="34" charset="0"/>
                <a:cs typeface="Calibri" panose="020F0502020204030204" pitchFamily="34" charset="0"/>
              </a:rPr>
              <a:t>Session 2: Read, Talk, &amp; Sing with Baby</a:t>
            </a:r>
          </a:p>
        </p:txBody>
      </p:sp>
      <p:grpSp>
        <p:nvGrpSpPr>
          <p:cNvPr id="7" name="Group 6">
            <a:extLst>
              <a:ext uri="{FF2B5EF4-FFF2-40B4-BE49-F238E27FC236}">
                <a16:creationId xmlns:a16="http://schemas.microsoft.com/office/drawing/2014/main" id="{9393AEAA-5B35-0086-ED0E-2F377694FEA8}"/>
              </a:ext>
            </a:extLst>
          </p:cNvPr>
          <p:cNvGrpSpPr/>
          <p:nvPr/>
        </p:nvGrpSpPr>
        <p:grpSpPr>
          <a:xfrm>
            <a:off x="586541" y="3300883"/>
            <a:ext cx="5087896" cy="2953275"/>
            <a:chOff x="-1114810" y="1651405"/>
            <a:chExt cx="4325227" cy="2280574"/>
          </a:xfrm>
        </p:grpSpPr>
        <p:sp>
          <p:nvSpPr>
            <p:cNvPr id="8" name="Freeform 25">
              <a:extLst>
                <a:ext uri="{FF2B5EF4-FFF2-40B4-BE49-F238E27FC236}">
                  <a16:creationId xmlns:a16="http://schemas.microsoft.com/office/drawing/2014/main" id="{45F5B058-3153-4E28-F6B0-D8BF5229ECE0}"/>
                </a:ext>
              </a:extLst>
            </p:cNvPr>
            <p:cNvSpPr/>
            <p:nvPr/>
          </p:nvSpPr>
          <p:spPr>
            <a:xfrm>
              <a:off x="-1114810" y="1651405"/>
              <a:ext cx="4325227" cy="2280574"/>
            </a:xfrm>
            <a:custGeom>
              <a:avLst/>
              <a:gdLst/>
              <a:ahLst/>
              <a:cxnLst/>
              <a:rect l="l" t="t" r="r" b="b"/>
              <a:pathLst>
                <a:path w="8650454" h="4561148">
                  <a:moveTo>
                    <a:pt x="0" y="0"/>
                  </a:moveTo>
                  <a:lnTo>
                    <a:pt x="8650453" y="0"/>
                  </a:lnTo>
                  <a:lnTo>
                    <a:pt x="8650453" y="4561148"/>
                  </a:lnTo>
                  <a:lnTo>
                    <a:pt x="0" y="45611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700"/>
            </a:p>
          </p:txBody>
        </p:sp>
        <p:sp>
          <p:nvSpPr>
            <p:cNvPr id="9" name="Freeform 26">
              <a:extLst>
                <a:ext uri="{FF2B5EF4-FFF2-40B4-BE49-F238E27FC236}">
                  <a16:creationId xmlns:a16="http://schemas.microsoft.com/office/drawing/2014/main" id="{EC4C1382-8359-E24C-947E-B334C9018A27}"/>
                </a:ext>
              </a:extLst>
            </p:cNvPr>
            <p:cNvSpPr/>
            <p:nvPr/>
          </p:nvSpPr>
          <p:spPr>
            <a:xfrm>
              <a:off x="281394" y="1892334"/>
              <a:ext cx="780543" cy="610118"/>
            </a:xfrm>
            <a:custGeom>
              <a:avLst/>
              <a:gdLst/>
              <a:ahLst/>
              <a:cxnLst/>
              <a:rect l="l" t="t" r="r" b="b"/>
              <a:pathLst>
                <a:path w="1561085" h="1220236">
                  <a:moveTo>
                    <a:pt x="0" y="0"/>
                  </a:moveTo>
                  <a:lnTo>
                    <a:pt x="1561085" y="0"/>
                  </a:lnTo>
                  <a:lnTo>
                    <a:pt x="1561085" y="1220236"/>
                  </a:lnTo>
                  <a:lnTo>
                    <a:pt x="0" y="1220236"/>
                  </a:lnTo>
                  <a:lnTo>
                    <a:pt x="0" y="0"/>
                  </a:lnTo>
                  <a:close/>
                </a:path>
              </a:pathLst>
            </a:custGeom>
            <a:blipFill>
              <a:blip r:embed="rId7"/>
              <a:stretch>
                <a:fillRect b="-83088"/>
              </a:stretch>
            </a:blipFill>
          </p:spPr>
          <p:txBody>
            <a:bodyPr/>
            <a:lstStyle/>
            <a:p>
              <a:endParaRPr lang="en-US" sz="700"/>
            </a:p>
          </p:txBody>
        </p:sp>
        <p:sp>
          <p:nvSpPr>
            <p:cNvPr id="10" name="Freeform 27">
              <a:extLst>
                <a:ext uri="{FF2B5EF4-FFF2-40B4-BE49-F238E27FC236}">
                  <a16:creationId xmlns:a16="http://schemas.microsoft.com/office/drawing/2014/main" id="{35DB7D8A-3116-8115-F43C-0213F6D6AE9E}"/>
                </a:ext>
              </a:extLst>
            </p:cNvPr>
            <p:cNvSpPr/>
            <p:nvPr/>
          </p:nvSpPr>
          <p:spPr>
            <a:xfrm>
              <a:off x="1799877" y="1907871"/>
              <a:ext cx="629505" cy="594581"/>
            </a:xfrm>
            <a:custGeom>
              <a:avLst/>
              <a:gdLst/>
              <a:ahLst/>
              <a:cxnLst/>
              <a:rect l="l" t="t" r="r" b="b"/>
              <a:pathLst>
                <a:path w="1259009" h="1189162">
                  <a:moveTo>
                    <a:pt x="0" y="0"/>
                  </a:moveTo>
                  <a:lnTo>
                    <a:pt x="1259010" y="0"/>
                  </a:lnTo>
                  <a:lnTo>
                    <a:pt x="1259010" y="1189162"/>
                  </a:lnTo>
                  <a:lnTo>
                    <a:pt x="0" y="1189162"/>
                  </a:lnTo>
                  <a:lnTo>
                    <a:pt x="0" y="0"/>
                  </a:lnTo>
                  <a:close/>
                </a:path>
              </a:pathLst>
            </a:custGeom>
            <a:blipFill>
              <a:blip r:embed="rId8"/>
              <a:stretch>
                <a:fillRect l="-6764" b="-45852"/>
              </a:stretch>
            </a:blipFill>
          </p:spPr>
          <p:txBody>
            <a:bodyPr/>
            <a:lstStyle/>
            <a:p>
              <a:endParaRPr lang="en-US" sz="700"/>
            </a:p>
          </p:txBody>
        </p:sp>
      </p:grpSp>
      <p:pic>
        <p:nvPicPr>
          <p:cNvPr id="13" name="Picture 12" descr="A cartoon of a school bus&#10;&#10;Description automatically generated">
            <a:extLst>
              <a:ext uri="{FF2B5EF4-FFF2-40B4-BE49-F238E27FC236}">
                <a16:creationId xmlns:a16="http://schemas.microsoft.com/office/drawing/2014/main" id="{444E2EC7-6BCF-B2E5-8BA7-5539D2FD11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80781" y="1719685"/>
            <a:ext cx="3752842" cy="3752842"/>
          </a:xfrm>
          <a:prstGeom prst="rect">
            <a:avLst/>
          </a:prstGeom>
        </p:spPr>
      </p:pic>
    </p:spTree>
    <p:extLst>
      <p:ext uri="{BB962C8B-B14F-4D97-AF65-F5344CB8AC3E}">
        <p14:creationId xmlns:p14="http://schemas.microsoft.com/office/powerpoint/2010/main" val="2848806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13A4A88-CC4C-4B9C-A474-0DEE6D0E693A}"/>
              </a:ext>
            </a:extLst>
          </p:cNvPr>
          <p:cNvSpPr txBox="1"/>
          <p:nvPr/>
        </p:nvSpPr>
        <p:spPr>
          <a:xfrm>
            <a:off x="154872" y="120073"/>
            <a:ext cx="4184371" cy="369332"/>
          </a:xfrm>
          <a:prstGeom prst="rect">
            <a:avLst/>
          </a:prstGeom>
          <a:noFill/>
        </p:spPr>
        <p:txBody>
          <a:bodyPr wrap="square" rtlCol="0">
            <a:spAutoFit/>
          </a:bodyPr>
          <a:lstStyle/>
          <a:p>
            <a:r>
              <a:rPr lang="en-US" b="1">
                <a:solidFill>
                  <a:srgbClr val="0068B3"/>
                </a:solidFill>
                <a:latin typeface="Calibri" panose="020F0502020204030204" pitchFamily="34" charset="0"/>
                <a:cs typeface="Calibri" panose="020F0502020204030204" pitchFamily="34" charset="0"/>
              </a:rPr>
              <a:t>Session 2: Read, Talk, &amp; Sing with Baby</a:t>
            </a:r>
          </a:p>
        </p:txBody>
      </p:sp>
      <p:sp>
        <p:nvSpPr>
          <p:cNvPr id="21" name="TextBox 20">
            <a:extLst>
              <a:ext uri="{FF2B5EF4-FFF2-40B4-BE49-F238E27FC236}">
                <a16:creationId xmlns:a16="http://schemas.microsoft.com/office/drawing/2014/main" id="{B2CF1DA3-CB4C-49DE-BE67-E59679A23210}"/>
              </a:ext>
            </a:extLst>
          </p:cNvPr>
          <p:cNvSpPr txBox="1"/>
          <p:nvPr/>
        </p:nvSpPr>
        <p:spPr>
          <a:xfrm>
            <a:off x="6273729" y="789856"/>
            <a:ext cx="4390599" cy="258532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6000" b="1">
                <a:solidFill>
                  <a:srgbClr val="0068B3"/>
                </a:solidFill>
                <a:latin typeface="Calibri" panose="020F0502020204030204" pitchFamily="34" charset="0"/>
                <a:cs typeface="Calibri" panose="020F0502020204030204" pitchFamily="34" charset="0"/>
              </a:rPr>
              <a:t>HELLO,</a:t>
            </a:r>
            <a:r>
              <a:rPr lang="en-US" sz="6000" b="1">
                <a:solidFill>
                  <a:srgbClr val="70BBB1"/>
                </a:solidFill>
                <a:latin typeface="Calibri" panose="020F0502020204030204" pitchFamily="34" charset="0"/>
                <a:cs typeface="Calibri" panose="020F0502020204030204" pitchFamily="34" charset="0"/>
              </a:rPr>
              <a:t> </a:t>
            </a:r>
            <a:endParaRPr lang="en-US" sz="5400">
              <a:solidFill>
                <a:srgbClr val="70BBB1"/>
              </a:solidFill>
              <a:latin typeface="Calibri" panose="020F0502020204030204" pitchFamily="34" charset="0"/>
              <a:cs typeface="Calibri" panose="020F0502020204030204" pitchFamily="34" charset="0"/>
            </a:endParaRPr>
          </a:p>
          <a:p>
            <a:pPr algn="ctr"/>
            <a:r>
              <a:rPr lang="en-US" sz="3200" b="1">
                <a:latin typeface="Calibri" panose="020F0502020204030204" pitchFamily="34" charset="0"/>
                <a:cs typeface="Calibri" panose="020F0502020204030204" pitchFamily="34" charset="0"/>
              </a:rPr>
              <a:t>Hatchlings Families!</a:t>
            </a:r>
          </a:p>
          <a:p>
            <a:pPr algn="ctr"/>
            <a:r>
              <a:rPr lang="en-US" sz="3200" b="1">
                <a:latin typeface="Calibri" panose="020F0502020204030204" pitchFamily="34" charset="0"/>
                <a:cs typeface="Calibri" panose="020F0502020204030204" pitchFamily="34" charset="0"/>
              </a:rPr>
              <a:t>Let's get to know each other and the program.</a:t>
            </a:r>
          </a:p>
        </p:txBody>
      </p:sp>
      <p:pic>
        <p:nvPicPr>
          <p:cNvPr id="22" name="Picture 21">
            <a:extLst>
              <a:ext uri="{FF2B5EF4-FFF2-40B4-BE49-F238E27FC236}">
                <a16:creationId xmlns:a16="http://schemas.microsoft.com/office/drawing/2014/main" id="{16C66661-7DC9-43AE-AD86-2D5C0EEB9354}"/>
              </a:ext>
            </a:extLst>
          </p:cNvPr>
          <p:cNvPicPr>
            <a:picLocks noChangeAspect="1"/>
          </p:cNvPicPr>
          <p:nvPr/>
        </p:nvPicPr>
        <p:blipFill rotWithShape="1">
          <a:blip r:embed="rId4"/>
          <a:srcRect l="25693" t="9259" r="25049" b="68376"/>
          <a:stretch/>
        </p:blipFill>
        <p:spPr>
          <a:xfrm>
            <a:off x="1502855" y="1212979"/>
            <a:ext cx="3675515" cy="2162200"/>
          </a:xfrm>
          <a:prstGeom prst="rect">
            <a:avLst/>
          </a:prstGeom>
        </p:spPr>
      </p:pic>
      <p:pic>
        <p:nvPicPr>
          <p:cNvPr id="23" name="Picture 22">
            <a:extLst>
              <a:ext uri="{FF2B5EF4-FFF2-40B4-BE49-F238E27FC236}">
                <a16:creationId xmlns:a16="http://schemas.microsoft.com/office/drawing/2014/main" id="{8D11A0AE-2A9C-400C-BE1D-468900523A57}"/>
              </a:ext>
            </a:extLst>
          </p:cNvPr>
          <p:cNvPicPr>
            <a:picLocks noChangeAspect="1"/>
          </p:cNvPicPr>
          <p:nvPr/>
        </p:nvPicPr>
        <p:blipFill rotWithShape="1">
          <a:blip r:embed="rId5"/>
          <a:srcRect l="14722" t="40" r="13055" b="185"/>
          <a:stretch/>
        </p:blipFill>
        <p:spPr>
          <a:xfrm>
            <a:off x="847838" y="4028235"/>
            <a:ext cx="1032999" cy="1070668"/>
          </a:xfrm>
          <a:prstGeom prst="ellipse">
            <a:avLst/>
          </a:prstGeom>
          <a:ln w="28575">
            <a:solidFill>
              <a:schemeClr val="tx1"/>
            </a:solidFill>
          </a:ln>
        </p:spPr>
      </p:pic>
      <p:grpSp>
        <p:nvGrpSpPr>
          <p:cNvPr id="24" name="Group 23">
            <a:extLst>
              <a:ext uri="{FF2B5EF4-FFF2-40B4-BE49-F238E27FC236}">
                <a16:creationId xmlns:a16="http://schemas.microsoft.com/office/drawing/2014/main" id="{F67E5716-35AC-49E5-A053-67EFB1E7B0D1}"/>
              </a:ext>
            </a:extLst>
          </p:cNvPr>
          <p:cNvGrpSpPr/>
          <p:nvPr/>
        </p:nvGrpSpPr>
        <p:grpSpPr>
          <a:xfrm>
            <a:off x="3032228" y="4024188"/>
            <a:ext cx="1134756" cy="1070668"/>
            <a:chOff x="1885947" y="2738450"/>
            <a:chExt cx="914400" cy="914400"/>
          </a:xfrm>
        </p:grpSpPr>
        <p:sp>
          <p:nvSpPr>
            <p:cNvPr id="25" name="Oval 24">
              <a:extLst>
                <a:ext uri="{FF2B5EF4-FFF2-40B4-BE49-F238E27FC236}">
                  <a16:creationId xmlns:a16="http://schemas.microsoft.com/office/drawing/2014/main" id="{0AD69231-60A1-4EC4-BADB-E5E5A5CE8CBC}"/>
                </a:ext>
              </a:extLst>
            </p:cNvPr>
            <p:cNvSpPr/>
            <p:nvPr/>
          </p:nvSpPr>
          <p:spPr>
            <a:xfrm>
              <a:off x="1885947" y="2738450"/>
              <a:ext cx="914400" cy="914400"/>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endParaRPr lang="en-US" sz="560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830590B6-8EED-4BF8-9697-4AE93C976F06}"/>
                </a:ext>
              </a:extLst>
            </p:cNvPr>
            <p:cNvPicPr>
              <a:picLocks noChangeAspect="1"/>
            </p:cNvPicPr>
            <p:nvPr/>
          </p:nvPicPr>
          <p:blipFill rotWithShape="1">
            <a:blip r:embed="rId6"/>
            <a:srcRect l="21840" t="37083" r="44826" b="-11"/>
            <a:stretch/>
          </p:blipFill>
          <p:spPr>
            <a:xfrm>
              <a:off x="1927017" y="2865409"/>
              <a:ext cx="806042" cy="668561"/>
            </a:xfrm>
            <a:prstGeom prst="ellipse">
              <a:avLst/>
            </a:prstGeom>
          </p:spPr>
        </p:pic>
      </p:grpSp>
      <p:pic>
        <p:nvPicPr>
          <p:cNvPr id="27" name="Picture 26">
            <a:extLst>
              <a:ext uri="{FF2B5EF4-FFF2-40B4-BE49-F238E27FC236}">
                <a16:creationId xmlns:a16="http://schemas.microsoft.com/office/drawing/2014/main" id="{74846D92-A90E-4BF1-9A79-EC2CA3B91664}"/>
              </a:ext>
            </a:extLst>
          </p:cNvPr>
          <p:cNvPicPr>
            <a:picLocks noChangeAspect="1"/>
          </p:cNvPicPr>
          <p:nvPr/>
        </p:nvPicPr>
        <p:blipFill rotWithShape="1">
          <a:blip r:embed="rId7"/>
          <a:srcRect l="21389" t="8575" r="10833" b="2041"/>
          <a:stretch/>
        </p:blipFill>
        <p:spPr>
          <a:xfrm rot="19260000">
            <a:off x="5226962" y="3997316"/>
            <a:ext cx="1161256" cy="1147889"/>
          </a:xfrm>
          <a:prstGeom prst="ellipse">
            <a:avLst/>
          </a:prstGeom>
          <a:ln w="28575">
            <a:solidFill>
              <a:schemeClr val="tx1"/>
            </a:solidFill>
          </a:ln>
        </p:spPr>
      </p:pic>
      <p:pic>
        <p:nvPicPr>
          <p:cNvPr id="28" name="Picture 27">
            <a:extLst>
              <a:ext uri="{FF2B5EF4-FFF2-40B4-BE49-F238E27FC236}">
                <a16:creationId xmlns:a16="http://schemas.microsoft.com/office/drawing/2014/main" id="{4AA58A16-9AB5-4D9A-B95A-3F9592361FF1}"/>
              </a:ext>
            </a:extLst>
          </p:cNvPr>
          <p:cNvPicPr>
            <a:picLocks noChangeAspect="1"/>
          </p:cNvPicPr>
          <p:nvPr/>
        </p:nvPicPr>
        <p:blipFill rotWithShape="1">
          <a:blip r:embed="rId8"/>
          <a:srcRect l="5833" t="4479" r="10555" b="5578"/>
          <a:stretch/>
        </p:blipFill>
        <p:spPr>
          <a:xfrm>
            <a:off x="7451977" y="3982206"/>
            <a:ext cx="1083789" cy="1089168"/>
          </a:xfrm>
          <a:prstGeom prst="ellipse">
            <a:avLst/>
          </a:prstGeom>
          <a:ln w="28575">
            <a:solidFill>
              <a:schemeClr val="tx1"/>
            </a:solidFill>
          </a:ln>
        </p:spPr>
      </p:pic>
      <p:grpSp>
        <p:nvGrpSpPr>
          <p:cNvPr id="29" name="Group 28">
            <a:extLst>
              <a:ext uri="{FF2B5EF4-FFF2-40B4-BE49-F238E27FC236}">
                <a16:creationId xmlns:a16="http://schemas.microsoft.com/office/drawing/2014/main" id="{CC4A9594-64FE-45F0-A9D5-E6D3ED7440F1}"/>
              </a:ext>
            </a:extLst>
          </p:cNvPr>
          <p:cNvGrpSpPr/>
          <p:nvPr/>
        </p:nvGrpSpPr>
        <p:grpSpPr>
          <a:xfrm>
            <a:off x="9783683" y="3996990"/>
            <a:ext cx="1103279" cy="1089168"/>
            <a:chOff x="6015990" y="3497422"/>
            <a:chExt cx="685804" cy="698603"/>
          </a:xfrm>
        </p:grpSpPr>
        <p:pic>
          <p:nvPicPr>
            <p:cNvPr id="30" name="Picture 29">
              <a:extLst>
                <a:ext uri="{FF2B5EF4-FFF2-40B4-BE49-F238E27FC236}">
                  <a16:creationId xmlns:a16="http://schemas.microsoft.com/office/drawing/2014/main" id="{2FE48042-04C5-4F77-9354-1F8ECFB7A4DE}"/>
                </a:ext>
              </a:extLst>
            </p:cNvPr>
            <p:cNvPicPr>
              <a:picLocks noChangeAspect="1"/>
            </p:cNvPicPr>
            <p:nvPr/>
          </p:nvPicPr>
          <p:blipFill rotWithShape="1">
            <a:blip r:embed="rId9"/>
            <a:srcRect l="57778" t="15225" r="17222" b="21127"/>
            <a:stretch/>
          </p:blipFill>
          <p:spPr>
            <a:xfrm>
              <a:off x="6015990" y="3497422"/>
              <a:ext cx="685804" cy="698603"/>
            </a:xfrm>
            <a:prstGeom prst="ellipse">
              <a:avLst/>
            </a:prstGeom>
            <a:ln w="28575">
              <a:solidFill>
                <a:schemeClr val="tx1"/>
              </a:solidFill>
            </a:ln>
          </p:spPr>
        </p:pic>
        <p:sp>
          <p:nvSpPr>
            <p:cNvPr id="31" name="&quot;Not Allowed&quot; Symbol 30">
              <a:extLst>
                <a:ext uri="{FF2B5EF4-FFF2-40B4-BE49-F238E27FC236}">
                  <a16:creationId xmlns:a16="http://schemas.microsoft.com/office/drawing/2014/main" id="{CFDD4DF0-9FF1-4287-B3C0-F6CC8C9707FD}"/>
                </a:ext>
              </a:extLst>
            </p:cNvPr>
            <p:cNvSpPr/>
            <p:nvPr/>
          </p:nvSpPr>
          <p:spPr>
            <a:xfrm>
              <a:off x="6080947" y="3555281"/>
              <a:ext cx="567626" cy="597217"/>
            </a:xfrm>
            <a:prstGeom prst="noSmoking">
              <a:avLst>
                <a:gd name="adj" fmla="val 582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endParaRPr lang="en-US" sz="5600">
                <a:solidFill>
                  <a:schemeClr val="tx1"/>
                </a:solidFill>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0FA75DCD-79F1-4CB8-94C3-8151ADDCC580}"/>
              </a:ext>
            </a:extLst>
          </p:cNvPr>
          <p:cNvSpPr txBox="1"/>
          <p:nvPr/>
        </p:nvSpPr>
        <p:spPr>
          <a:xfrm>
            <a:off x="295037" y="5284533"/>
            <a:ext cx="2138602" cy="73866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1800" b="1">
                <a:latin typeface="Calibri" panose="020F0502020204030204" pitchFamily="34" charset="0"/>
                <a:cs typeface="Calibri" panose="020F0502020204030204" pitchFamily="34" charset="0"/>
              </a:rPr>
              <a:t>Unexpected is expected</a:t>
            </a:r>
            <a:endParaRPr lang="en-US" sz="480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E1568C71-847C-4786-9EBA-AE6BAD0BAF6C}"/>
              </a:ext>
            </a:extLst>
          </p:cNvPr>
          <p:cNvSpPr txBox="1"/>
          <p:nvPr/>
        </p:nvSpPr>
        <p:spPr>
          <a:xfrm>
            <a:off x="2623339" y="5289903"/>
            <a:ext cx="1958965" cy="101566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1800" b="1">
                <a:latin typeface="Calibri" panose="020F0502020204030204" pitchFamily="34" charset="0"/>
                <a:cs typeface="Calibri" panose="020F0502020204030204" pitchFamily="34" charset="0"/>
              </a:rPr>
              <a:t>Calm down without the crowd</a:t>
            </a:r>
          </a:p>
        </p:txBody>
      </p:sp>
      <p:sp>
        <p:nvSpPr>
          <p:cNvPr id="34" name="TextBox 33">
            <a:extLst>
              <a:ext uri="{FF2B5EF4-FFF2-40B4-BE49-F238E27FC236}">
                <a16:creationId xmlns:a16="http://schemas.microsoft.com/office/drawing/2014/main" id="{9280EA81-0E1F-4A72-91CA-76A1FCDFE99E}"/>
              </a:ext>
            </a:extLst>
          </p:cNvPr>
          <p:cNvSpPr txBox="1"/>
          <p:nvPr/>
        </p:nvSpPr>
        <p:spPr>
          <a:xfrm>
            <a:off x="4995162" y="5302329"/>
            <a:ext cx="1585397" cy="73866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1800" b="1">
                <a:latin typeface="Calibri" panose="020F0502020204030204" pitchFamily="34" charset="0"/>
                <a:cs typeface="Calibri" panose="020F0502020204030204" pitchFamily="34" charset="0"/>
              </a:rPr>
              <a:t>Respect baby's rest</a:t>
            </a:r>
            <a:endParaRPr lang="en-US" sz="480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2E928BEF-4C7C-40A5-A048-FCA4CEB346C7}"/>
              </a:ext>
            </a:extLst>
          </p:cNvPr>
          <p:cNvSpPr txBox="1"/>
          <p:nvPr/>
        </p:nvSpPr>
        <p:spPr>
          <a:xfrm>
            <a:off x="6913576" y="5284533"/>
            <a:ext cx="2138602" cy="73866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1800" b="1">
                <a:latin typeface="Calibri" panose="020F0502020204030204" pitchFamily="34" charset="0"/>
                <a:cs typeface="Calibri" panose="020F0502020204030204" pitchFamily="34" charset="0"/>
              </a:rPr>
              <a:t>Hands on exploration</a:t>
            </a:r>
            <a:endParaRPr lang="en-US" sz="480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A71E52FA-2336-4F03-A4B4-C8BDADC83813}"/>
              </a:ext>
            </a:extLst>
          </p:cNvPr>
          <p:cNvSpPr txBox="1"/>
          <p:nvPr/>
        </p:nvSpPr>
        <p:spPr>
          <a:xfrm>
            <a:off x="9385196" y="5294619"/>
            <a:ext cx="1958966" cy="73866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1800" b="1">
                <a:latin typeface="Calibri" panose="020F0502020204030204" pitchFamily="34" charset="0"/>
                <a:cs typeface="Calibri" panose="020F0502020204030204" pitchFamily="34" charset="0"/>
              </a:rPr>
              <a:t>Stay engaged; silence phones </a:t>
            </a:r>
            <a:endParaRPr lang="en-US" sz="4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6986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A1F54328-F475-DC2C-3947-53728C56B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6169" y="5426986"/>
            <a:ext cx="952381" cy="952381"/>
          </a:xfrm>
          <a:prstGeom prst="rect">
            <a:avLst/>
          </a:prstGeom>
        </p:spPr>
      </p:pic>
      <p:sp>
        <p:nvSpPr>
          <p:cNvPr id="8" name="TextBox 7">
            <a:extLst>
              <a:ext uri="{FF2B5EF4-FFF2-40B4-BE49-F238E27FC236}">
                <a16:creationId xmlns:a16="http://schemas.microsoft.com/office/drawing/2014/main" id="{6BFB5D9B-272B-4DBE-9388-51D33DEEF5B0}"/>
              </a:ext>
            </a:extLst>
          </p:cNvPr>
          <p:cNvSpPr txBox="1"/>
          <p:nvPr/>
        </p:nvSpPr>
        <p:spPr>
          <a:xfrm>
            <a:off x="1257300" y="677824"/>
            <a:ext cx="9144000" cy="101566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5400" b="1">
                <a:solidFill>
                  <a:srgbClr val="0068B3"/>
                </a:solidFill>
                <a:latin typeface="Calibri" panose="020F0502020204030204" pitchFamily="34" charset="0"/>
                <a:cs typeface="Calibri" panose="020F0502020204030204" pitchFamily="34" charset="0"/>
              </a:rPr>
              <a:t>Learning Objectives: Session 2</a:t>
            </a:r>
            <a:endParaRPr lang="en-US" sz="4800">
              <a:solidFill>
                <a:srgbClr val="70BBB1"/>
              </a:solidFill>
              <a:latin typeface="Calibri" panose="020F0502020204030204" pitchFamily="34" charset="0"/>
              <a:cs typeface="Calibri" panose="020F0502020204030204" pitchFamily="34" charset="0"/>
            </a:endParaRPr>
          </a:p>
        </p:txBody>
      </p:sp>
      <p:sp>
        <p:nvSpPr>
          <p:cNvPr id="9" name="TextBox 41">
            <a:extLst>
              <a:ext uri="{FF2B5EF4-FFF2-40B4-BE49-F238E27FC236}">
                <a16:creationId xmlns:a16="http://schemas.microsoft.com/office/drawing/2014/main" id="{E276336F-2026-4937-B8E7-F35DEE4EB969}"/>
              </a:ext>
            </a:extLst>
          </p:cNvPr>
          <p:cNvSpPr txBox="1"/>
          <p:nvPr/>
        </p:nvSpPr>
        <p:spPr>
          <a:xfrm>
            <a:off x="1132901" y="2457804"/>
            <a:ext cx="6714314" cy="2462213"/>
          </a:xfrm>
          <a:prstGeom prst="rect">
            <a:avLst/>
          </a:prstGeom>
        </p:spPr>
        <p:txBody>
          <a:bodyPr wrap="square" lIns="0" tIns="0" rIns="0" bIns="0" rtlCol="0" anchor="t">
            <a:spAutoFit/>
          </a:bodyPr>
          <a:lstStyle/>
          <a:p>
            <a:pPr marL="342900" indent="-342900">
              <a:spcBef>
                <a:spcPct val="0"/>
              </a:spcBef>
              <a:buFont typeface="Arial" panose="020B0604020202020204" pitchFamily="34" charset="0"/>
              <a:buChar char="•"/>
            </a:pPr>
            <a:r>
              <a:rPr lang="en-US" sz="3200">
                <a:latin typeface="Calibri" panose="020F0502020204030204" pitchFamily="34" charset="0"/>
                <a:cs typeface="Calibri" panose="020F0502020204030204" pitchFamily="34" charset="0"/>
                <a:sym typeface="Glacial Indifference Bold"/>
              </a:rPr>
              <a:t>Discover ways to create a language-rich environment for baby</a:t>
            </a:r>
          </a:p>
          <a:p>
            <a:pPr marL="342900" indent="-342900">
              <a:spcBef>
                <a:spcPct val="0"/>
              </a:spcBef>
              <a:buFont typeface="Arial" panose="020B0604020202020204" pitchFamily="34" charset="0"/>
              <a:buChar char="•"/>
            </a:pPr>
            <a:r>
              <a:rPr lang="en-US" sz="3200">
                <a:latin typeface="Calibri" panose="020F0502020204030204" pitchFamily="34" charset="0"/>
                <a:cs typeface="Calibri" panose="020F0502020204030204" pitchFamily="34" charset="0"/>
                <a:sym typeface="Glacial Indifference Bold"/>
              </a:rPr>
              <a:t>Explore ways to use books and conversation to foster language</a:t>
            </a:r>
          </a:p>
          <a:p>
            <a:pPr marL="342900" indent="-342900">
              <a:spcBef>
                <a:spcPct val="0"/>
              </a:spcBef>
              <a:buFont typeface="Arial" panose="020B0604020202020204" pitchFamily="34" charset="0"/>
              <a:buChar char="•"/>
            </a:pPr>
            <a:r>
              <a:rPr lang="en-US" sz="3200">
                <a:latin typeface="Calibri" panose="020F0502020204030204" pitchFamily="34" charset="0"/>
                <a:cs typeface="Calibri" panose="020F0502020204030204" pitchFamily="34" charset="0"/>
                <a:sym typeface="Glacial Indifference Bold"/>
              </a:rPr>
              <a:t>Learn new rhymes and songs</a:t>
            </a:r>
          </a:p>
        </p:txBody>
      </p:sp>
      <p:sp>
        <p:nvSpPr>
          <p:cNvPr id="10" name="TextBox 30">
            <a:extLst>
              <a:ext uri="{FF2B5EF4-FFF2-40B4-BE49-F238E27FC236}">
                <a16:creationId xmlns:a16="http://schemas.microsoft.com/office/drawing/2014/main" id="{AB41DB72-2C88-4C07-98E2-39574D2E77D8}"/>
              </a:ext>
            </a:extLst>
          </p:cNvPr>
          <p:cNvSpPr txBox="1"/>
          <p:nvPr/>
        </p:nvSpPr>
        <p:spPr>
          <a:xfrm>
            <a:off x="2811675" y="5656956"/>
            <a:ext cx="3969938" cy="615553"/>
          </a:xfrm>
          <a:prstGeom prst="rect">
            <a:avLst/>
          </a:prstGeom>
        </p:spPr>
        <p:txBody>
          <a:bodyPr wrap="square" lIns="0" tIns="0" rIns="0" bIns="0" rtlCol="0" anchor="t">
            <a:spAutoFit/>
          </a:bodyPr>
          <a:lstStyle/>
          <a:p>
            <a:pPr>
              <a:spcBef>
                <a:spcPct val="0"/>
              </a:spcBef>
            </a:pPr>
            <a:r>
              <a:rPr lang="en-US" sz="2000" b="1">
                <a:solidFill>
                  <a:srgbClr val="0068B3"/>
                </a:solidFill>
                <a:latin typeface="Calibri" panose="020F0502020204030204" pitchFamily="34" charset="0"/>
                <a:cs typeface="Calibri" panose="020F0502020204030204" pitchFamily="34" charset="0"/>
              </a:rPr>
              <a:t>When you are feeding your baby, talk about your day.</a:t>
            </a:r>
          </a:p>
        </p:txBody>
      </p:sp>
      <p:sp>
        <p:nvSpPr>
          <p:cNvPr id="3" name="TextBox 2">
            <a:extLst>
              <a:ext uri="{FF2B5EF4-FFF2-40B4-BE49-F238E27FC236}">
                <a16:creationId xmlns:a16="http://schemas.microsoft.com/office/drawing/2014/main" id="{CF25AB35-6CE8-EF6F-C203-634DD94EA361}"/>
              </a:ext>
            </a:extLst>
          </p:cNvPr>
          <p:cNvSpPr txBox="1"/>
          <p:nvPr/>
        </p:nvSpPr>
        <p:spPr>
          <a:xfrm>
            <a:off x="160173" y="106738"/>
            <a:ext cx="4184371" cy="369332"/>
          </a:xfrm>
          <a:prstGeom prst="rect">
            <a:avLst/>
          </a:prstGeom>
          <a:noFill/>
        </p:spPr>
        <p:txBody>
          <a:bodyPr wrap="square" rtlCol="0">
            <a:spAutoFit/>
          </a:bodyPr>
          <a:lstStyle/>
          <a:p>
            <a:r>
              <a:rPr lang="en-US" b="1">
                <a:solidFill>
                  <a:srgbClr val="0068B3"/>
                </a:solidFill>
                <a:latin typeface="Calibri" panose="020F0502020204030204" pitchFamily="34" charset="0"/>
                <a:cs typeface="Calibri" panose="020F0502020204030204" pitchFamily="34" charset="0"/>
              </a:rPr>
              <a:t>Session 2: Read, Talk, &amp; Sing with Baby</a:t>
            </a:r>
          </a:p>
        </p:txBody>
      </p:sp>
      <p:pic>
        <p:nvPicPr>
          <p:cNvPr id="4" name="Picture 3">
            <a:extLst>
              <a:ext uri="{FF2B5EF4-FFF2-40B4-BE49-F238E27FC236}">
                <a16:creationId xmlns:a16="http://schemas.microsoft.com/office/drawing/2014/main" id="{E4311E23-3CBB-66C9-7008-6BBC67A5142B}"/>
              </a:ext>
            </a:extLst>
          </p:cNvPr>
          <p:cNvPicPr>
            <a:picLocks noChangeAspect="1"/>
          </p:cNvPicPr>
          <p:nvPr/>
        </p:nvPicPr>
        <p:blipFill>
          <a:blip r:embed="rId5"/>
          <a:stretch>
            <a:fillRect/>
          </a:stretch>
        </p:blipFill>
        <p:spPr>
          <a:xfrm>
            <a:off x="7422951" y="1416249"/>
            <a:ext cx="4924424" cy="4960143"/>
          </a:xfrm>
          <a:prstGeom prst="rect">
            <a:avLst/>
          </a:prstGeom>
        </p:spPr>
      </p:pic>
    </p:spTree>
    <p:extLst>
      <p:ext uri="{BB962C8B-B14F-4D97-AF65-F5344CB8AC3E}">
        <p14:creationId xmlns:p14="http://schemas.microsoft.com/office/powerpoint/2010/main" val="2587574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86B81FA-4AD8-F855-675E-45F7630D9B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1F8F01C-4A5C-267B-6043-8145779DBBD6}"/>
              </a:ext>
            </a:extLst>
          </p:cNvPr>
          <p:cNvSpPr/>
          <p:nvPr/>
        </p:nvSpPr>
        <p:spPr>
          <a:xfrm>
            <a:off x="6215062" y="0"/>
            <a:ext cx="5976938" cy="6567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79220C35-F445-C9A8-A847-8F1B3B595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5742" y="5141711"/>
            <a:ext cx="952381" cy="952381"/>
          </a:xfrm>
          <a:prstGeom prst="rect">
            <a:avLst/>
          </a:prstGeom>
        </p:spPr>
      </p:pic>
      <p:sp>
        <p:nvSpPr>
          <p:cNvPr id="6" name="Rectangle 5">
            <a:extLst>
              <a:ext uri="{FF2B5EF4-FFF2-40B4-BE49-F238E27FC236}">
                <a16:creationId xmlns:a16="http://schemas.microsoft.com/office/drawing/2014/main" id="{5C964F49-8E83-452C-9F44-FDDE54EF905D}"/>
              </a:ext>
            </a:extLst>
          </p:cNvPr>
          <p:cNvSpPr/>
          <p:nvPr/>
        </p:nvSpPr>
        <p:spPr>
          <a:xfrm>
            <a:off x="6223524" y="170507"/>
            <a:ext cx="5840951" cy="2308324"/>
          </a:xfrm>
          <a:prstGeom prst="rect">
            <a:avLst/>
          </a:prstGeom>
        </p:spPr>
        <p:txBody>
          <a:bodyPr wrap="square">
            <a:spAutoFit/>
          </a:bodyPr>
          <a:lstStyle/>
          <a:p>
            <a:pPr algn="ctr"/>
            <a:r>
              <a:rPr lang="en-US" sz="3600" b="1">
                <a:solidFill>
                  <a:srgbClr val="0068B3"/>
                </a:solidFill>
                <a:latin typeface="Calibri" panose="020F0502020204030204" pitchFamily="34" charset="0"/>
                <a:cs typeface="Calibri" panose="020F0502020204030204" pitchFamily="34" charset="0"/>
              </a:rPr>
              <a:t>Singing, talking, and sharing books with babies builds their brains and their language skills. </a:t>
            </a:r>
          </a:p>
        </p:txBody>
      </p:sp>
      <p:sp>
        <p:nvSpPr>
          <p:cNvPr id="3" name="Rectangle 2">
            <a:extLst>
              <a:ext uri="{FF2B5EF4-FFF2-40B4-BE49-F238E27FC236}">
                <a16:creationId xmlns:a16="http://schemas.microsoft.com/office/drawing/2014/main" id="{53BD95FF-CF67-4E6D-B74D-6DE8845DC174}"/>
              </a:ext>
            </a:extLst>
          </p:cNvPr>
          <p:cNvSpPr/>
          <p:nvPr/>
        </p:nvSpPr>
        <p:spPr>
          <a:xfrm>
            <a:off x="7373690" y="5264253"/>
            <a:ext cx="3472258" cy="1200329"/>
          </a:xfrm>
          <a:prstGeom prst="rect">
            <a:avLst/>
          </a:prstGeom>
        </p:spPr>
        <p:txBody>
          <a:bodyPr wrap="square">
            <a:spAutoFit/>
          </a:bodyPr>
          <a:lstStyle/>
          <a:p>
            <a:pPr algn="ctr">
              <a:spcBef>
                <a:spcPct val="0"/>
              </a:spcBef>
            </a:pPr>
            <a:r>
              <a:rPr lang="en-US" b="1">
                <a:solidFill>
                  <a:srgbClr val="0068B3"/>
                </a:solidFill>
                <a:latin typeface="Calibri" panose="020F0502020204030204" pitchFamily="34" charset="0"/>
                <a:cs typeface="Calibri" panose="020F0502020204030204" pitchFamily="34" charset="0"/>
              </a:rPr>
              <a:t>DID YOU KNOW? </a:t>
            </a:r>
          </a:p>
          <a:p>
            <a:pPr algn="ctr">
              <a:spcBef>
                <a:spcPct val="0"/>
              </a:spcBef>
            </a:pPr>
            <a:r>
              <a:rPr lang="en-US" b="1">
                <a:solidFill>
                  <a:srgbClr val="0068B3"/>
                </a:solidFill>
                <a:latin typeface="Calibri" panose="020F0502020204030204" pitchFamily="34" charset="0"/>
                <a:cs typeface="Calibri" panose="020F0502020204030204" pitchFamily="34" charset="0"/>
              </a:rPr>
              <a:t>Nursery rhymes are a great way to introduce baby to new and unusual vocabulary.</a:t>
            </a:r>
          </a:p>
        </p:txBody>
      </p:sp>
      <p:sp>
        <p:nvSpPr>
          <p:cNvPr id="11" name="Rectangle 10">
            <a:extLst>
              <a:ext uri="{FF2B5EF4-FFF2-40B4-BE49-F238E27FC236}">
                <a16:creationId xmlns:a16="http://schemas.microsoft.com/office/drawing/2014/main" id="{B6BA6E89-3DE3-4E38-8DF3-17F5064B9515}"/>
              </a:ext>
            </a:extLst>
          </p:cNvPr>
          <p:cNvSpPr/>
          <p:nvPr/>
        </p:nvSpPr>
        <p:spPr>
          <a:xfrm>
            <a:off x="2113467" y="1489329"/>
            <a:ext cx="6096000" cy="1938992"/>
          </a:xfrm>
          <a:prstGeom prst="rect">
            <a:avLst/>
          </a:prstGeom>
        </p:spPr>
        <p:txBody>
          <a:bodyPr lIns="91440" tIns="45720" rIns="91440" bIns="45720" anchor="t">
            <a:spAutoFit/>
          </a:bodyPr>
          <a:lstStyle/>
          <a:p>
            <a:pPr fontAlgn="base"/>
            <a:r>
              <a:rPr lang="en-US" sz="2000" u="sng" dirty="0">
                <a:latin typeface="Calibri"/>
                <a:ea typeface="Calibri"/>
                <a:cs typeface="Calibri"/>
              </a:rPr>
              <a:t>Little Miss Muffet</a:t>
            </a:r>
          </a:p>
          <a:p>
            <a:pPr fontAlgn="base"/>
            <a:r>
              <a:rPr lang="en-US" sz="2000" i="1" dirty="0">
                <a:latin typeface="Calibri"/>
                <a:ea typeface="Calibri"/>
                <a:cs typeface="Calibri"/>
              </a:rPr>
              <a:t>Little Miss Muffet sat on a tuffet</a:t>
            </a:r>
          </a:p>
          <a:p>
            <a:pPr fontAlgn="base"/>
            <a:r>
              <a:rPr lang="en-US" sz="2000" i="1" dirty="0">
                <a:latin typeface="Calibri"/>
                <a:ea typeface="Calibri"/>
                <a:cs typeface="Calibri"/>
              </a:rPr>
              <a:t>Eating her curds and whey.</a:t>
            </a:r>
            <a:endParaRPr lang="en-US" sz="2000" i="1" dirty="0">
              <a:latin typeface="Calibri"/>
              <a:ea typeface="Calibri"/>
              <a:cs typeface="Calibri" panose="020F0502020204030204" pitchFamily="34" charset="0"/>
            </a:endParaRPr>
          </a:p>
          <a:p>
            <a:pPr fontAlgn="base"/>
            <a:r>
              <a:rPr lang="en-US" sz="2000" i="1" dirty="0">
                <a:latin typeface="Calibri"/>
                <a:ea typeface="Calibri"/>
                <a:cs typeface="Calibri"/>
              </a:rPr>
              <a:t>Along came a spider </a:t>
            </a:r>
          </a:p>
          <a:p>
            <a:pPr fontAlgn="base"/>
            <a:r>
              <a:rPr lang="en-US" sz="2000" i="1" dirty="0">
                <a:latin typeface="Calibri"/>
                <a:ea typeface="Calibri"/>
                <a:cs typeface="Calibri"/>
              </a:rPr>
              <a:t>Who sat down beside her</a:t>
            </a:r>
          </a:p>
          <a:p>
            <a:pPr fontAlgn="base"/>
            <a:r>
              <a:rPr lang="en-US" sz="2000" i="1" dirty="0">
                <a:latin typeface="Calibri"/>
                <a:ea typeface="Calibri"/>
                <a:cs typeface="Calibri"/>
              </a:rPr>
              <a:t>And frightened Miss Muffet away!</a:t>
            </a:r>
          </a:p>
        </p:txBody>
      </p:sp>
      <p:sp>
        <p:nvSpPr>
          <p:cNvPr id="12" name="Rectangle 11">
            <a:extLst>
              <a:ext uri="{FF2B5EF4-FFF2-40B4-BE49-F238E27FC236}">
                <a16:creationId xmlns:a16="http://schemas.microsoft.com/office/drawing/2014/main" id="{7D4BC10A-9B4F-4E58-816C-397F6BF0305C}"/>
              </a:ext>
            </a:extLst>
          </p:cNvPr>
          <p:cNvSpPr/>
          <p:nvPr/>
        </p:nvSpPr>
        <p:spPr>
          <a:xfrm>
            <a:off x="521755" y="3871644"/>
            <a:ext cx="5577417" cy="2554545"/>
          </a:xfrm>
          <a:prstGeom prst="rect">
            <a:avLst/>
          </a:prstGeom>
        </p:spPr>
        <p:txBody>
          <a:bodyPr wrap="square" lIns="91440" tIns="45720" rIns="91440" bIns="45720" anchor="t">
            <a:spAutoFit/>
          </a:bodyPr>
          <a:lstStyle/>
          <a:p>
            <a:pPr fontAlgn="base"/>
            <a:r>
              <a:rPr lang="en-US" sz="2000" u="sng" dirty="0">
                <a:latin typeface="Calibri"/>
                <a:ea typeface="Calibri"/>
                <a:cs typeface="Calibri"/>
              </a:rPr>
              <a:t>Baa, Baa, Black Sheep</a:t>
            </a:r>
          </a:p>
          <a:p>
            <a:r>
              <a:rPr lang="en-US" sz="1000" dirty="0">
                <a:latin typeface="Calibri"/>
                <a:ea typeface="Calibri"/>
                <a:cs typeface="Calibri"/>
              </a:rPr>
              <a:t>Tune: "Twinkle </a:t>
            </a:r>
            <a:r>
              <a:rPr lang="en-US" sz="1000" err="1">
                <a:latin typeface="Calibri"/>
                <a:ea typeface="Calibri"/>
                <a:cs typeface="Calibri"/>
              </a:rPr>
              <a:t>Twinkle</a:t>
            </a:r>
            <a:r>
              <a:rPr lang="en-US" sz="1000" dirty="0">
                <a:latin typeface="Calibri"/>
                <a:ea typeface="Calibri"/>
                <a:cs typeface="Calibri"/>
              </a:rPr>
              <a:t> Little Star"</a:t>
            </a:r>
          </a:p>
          <a:p>
            <a:endParaRPr lang="en-US" sz="1000" dirty="0">
              <a:latin typeface="Calibri"/>
              <a:ea typeface="Calibri"/>
              <a:cs typeface="Calibri"/>
            </a:endParaRPr>
          </a:p>
          <a:p>
            <a:pPr fontAlgn="base"/>
            <a:r>
              <a:rPr lang="en-US" sz="2000" i="1" dirty="0">
                <a:latin typeface="Calibri"/>
                <a:ea typeface="Calibri"/>
                <a:cs typeface="Calibri"/>
              </a:rPr>
              <a:t>Baa, baa, black sheep, have you any wool?</a:t>
            </a:r>
            <a:br>
              <a:rPr lang="en-US" sz="2000" i="1" dirty="0">
                <a:latin typeface="Calibri"/>
              </a:rPr>
            </a:br>
            <a:r>
              <a:rPr lang="en-US" sz="2000" i="1" dirty="0">
                <a:latin typeface="Calibri"/>
                <a:ea typeface="Calibri"/>
                <a:cs typeface="Calibri"/>
              </a:rPr>
              <a:t>Yes sir, yes sir, three bags full.</a:t>
            </a:r>
            <a:br>
              <a:rPr lang="en-US" sz="2000" i="1" dirty="0">
                <a:latin typeface="Calibri"/>
              </a:rPr>
            </a:br>
            <a:r>
              <a:rPr lang="en-US" sz="2000" i="1" dirty="0">
                <a:latin typeface="Calibri"/>
                <a:ea typeface="Calibri"/>
                <a:cs typeface="Calibri"/>
              </a:rPr>
              <a:t>One for the mister, and one for the dame,</a:t>
            </a:r>
            <a:br>
              <a:rPr lang="en-US" sz="2000" i="1" dirty="0">
                <a:latin typeface="Calibri"/>
              </a:rPr>
            </a:br>
            <a:r>
              <a:rPr lang="en-US" sz="2000" i="1" dirty="0">
                <a:latin typeface="Calibri"/>
                <a:ea typeface="Calibri"/>
                <a:cs typeface="Calibri"/>
              </a:rPr>
              <a:t>And one for the little kids who live down the lane.</a:t>
            </a:r>
          </a:p>
          <a:p>
            <a:r>
              <a:rPr lang="en-US" sz="2000" i="1" dirty="0">
                <a:latin typeface="Calibri"/>
                <a:ea typeface="Calibri"/>
                <a:cs typeface="Calibri"/>
              </a:rPr>
              <a:t>Baa, baa, black sheep, have you any wool?</a:t>
            </a:r>
            <a:br>
              <a:rPr lang="en-US" sz="2000" i="1" dirty="0">
                <a:latin typeface="Calibri"/>
              </a:rPr>
            </a:br>
            <a:r>
              <a:rPr lang="en-US" sz="2000" i="1" dirty="0">
                <a:latin typeface="Calibri"/>
                <a:ea typeface="Calibri"/>
                <a:cs typeface="Calibri"/>
              </a:rPr>
              <a:t>Yes sir, yes sir, three bags full.</a:t>
            </a:r>
            <a:endParaRPr lang="en-US">
              <a:latin typeface="Calibri"/>
              <a:ea typeface="Calibri"/>
              <a:cs typeface="Calibri"/>
            </a:endParaRPr>
          </a:p>
        </p:txBody>
      </p:sp>
      <p:sp>
        <p:nvSpPr>
          <p:cNvPr id="5" name="TextBox 4">
            <a:extLst>
              <a:ext uri="{FF2B5EF4-FFF2-40B4-BE49-F238E27FC236}">
                <a16:creationId xmlns:a16="http://schemas.microsoft.com/office/drawing/2014/main" id="{CE6C13C0-B2C4-2B18-FCCD-7A96E54BDEF6}"/>
              </a:ext>
            </a:extLst>
          </p:cNvPr>
          <p:cNvSpPr txBox="1"/>
          <p:nvPr/>
        </p:nvSpPr>
        <p:spPr>
          <a:xfrm>
            <a:off x="160173" y="106738"/>
            <a:ext cx="4184371" cy="369332"/>
          </a:xfrm>
          <a:prstGeom prst="rect">
            <a:avLst/>
          </a:prstGeom>
          <a:noFill/>
        </p:spPr>
        <p:txBody>
          <a:bodyPr wrap="square" rtlCol="0">
            <a:spAutoFit/>
          </a:bodyPr>
          <a:lstStyle/>
          <a:p>
            <a:r>
              <a:rPr lang="en-US" b="1">
                <a:solidFill>
                  <a:srgbClr val="0068B3"/>
                </a:solidFill>
                <a:latin typeface="Calibri" panose="020F0502020204030204" pitchFamily="34" charset="0"/>
                <a:cs typeface="Calibri" panose="020F0502020204030204" pitchFamily="34" charset="0"/>
              </a:rPr>
              <a:t>Session 2: Read, Talk, &amp; Sing with Baby</a:t>
            </a:r>
          </a:p>
        </p:txBody>
      </p:sp>
      <p:pic>
        <p:nvPicPr>
          <p:cNvPr id="8" name="Picture 7">
            <a:extLst>
              <a:ext uri="{FF2B5EF4-FFF2-40B4-BE49-F238E27FC236}">
                <a16:creationId xmlns:a16="http://schemas.microsoft.com/office/drawing/2014/main" id="{54D5C871-65AF-2716-5DF6-1E20DD1F9817}"/>
              </a:ext>
            </a:extLst>
          </p:cNvPr>
          <p:cNvPicPr>
            <a:picLocks noChangeAspect="1"/>
          </p:cNvPicPr>
          <p:nvPr/>
        </p:nvPicPr>
        <p:blipFill>
          <a:blip r:embed="rId5"/>
          <a:srcRect l="18098" t="1597" r="33101" b="-726"/>
          <a:stretch/>
        </p:blipFill>
        <p:spPr>
          <a:xfrm>
            <a:off x="298162" y="474385"/>
            <a:ext cx="1605571" cy="3212992"/>
          </a:xfrm>
          <a:prstGeom prst="rect">
            <a:avLst/>
          </a:prstGeom>
        </p:spPr>
      </p:pic>
      <p:pic>
        <p:nvPicPr>
          <p:cNvPr id="10" name="Picture 9">
            <a:extLst>
              <a:ext uri="{FF2B5EF4-FFF2-40B4-BE49-F238E27FC236}">
                <a16:creationId xmlns:a16="http://schemas.microsoft.com/office/drawing/2014/main" id="{B8612F9A-E694-BDE3-1AAE-E45A3975F3E7}"/>
              </a:ext>
            </a:extLst>
          </p:cNvPr>
          <p:cNvPicPr>
            <a:picLocks noChangeAspect="1"/>
          </p:cNvPicPr>
          <p:nvPr/>
        </p:nvPicPr>
        <p:blipFill>
          <a:blip r:embed="rId6"/>
          <a:stretch>
            <a:fillRect/>
          </a:stretch>
        </p:blipFill>
        <p:spPr>
          <a:xfrm>
            <a:off x="8738122" y="2597345"/>
            <a:ext cx="2654498" cy="2663428"/>
          </a:xfrm>
          <a:prstGeom prst="rect">
            <a:avLst/>
          </a:prstGeom>
        </p:spPr>
      </p:pic>
    </p:spTree>
    <p:extLst>
      <p:ext uri="{BB962C8B-B14F-4D97-AF65-F5344CB8AC3E}">
        <p14:creationId xmlns:p14="http://schemas.microsoft.com/office/powerpoint/2010/main" val="3371618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86B81FA-4AD8-F855-675E-45F7630D9B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1F8F01C-4A5C-267B-6043-8145779DBBD6}"/>
              </a:ext>
            </a:extLst>
          </p:cNvPr>
          <p:cNvSpPr/>
          <p:nvPr/>
        </p:nvSpPr>
        <p:spPr>
          <a:xfrm>
            <a:off x="2146" y="0"/>
            <a:ext cx="5428327" cy="6567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79220C35-F445-C9A8-A847-8F1B3B595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09" y="5602778"/>
            <a:ext cx="780223" cy="780223"/>
          </a:xfrm>
          <a:prstGeom prst="rect">
            <a:avLst/>
          </a:prstGeom>
        </p:spPr>
      </p:pic>
      <p:sp>
        <p:nvSpPr>
          <p:cNvPr id="6" name="Rectangle 5">
            <a:extLst>
              <a:ext uri="{FF2B5EF4-FFF2-40B4-BE49-F238E27FC236}">
                <a16:creationId xmlns:a16="http://schemas.microsoft.com/office/drawing/2014/main" id="{5C964F49-8E83-452C-9F44-FDDE54EF905D}"/>
              </a:ext>
            </a:extLst>
          </p:cNvPr>
          <p:cNvSpPr/>
          <p:nvPr/>
        </p:nvSpPr>
        <p:spPr>
          <a:xfrm>
            <a:off x="325309" y="582808"/>
            <a:ext cx="5018249" cy="1815882"/>
          </a:xfrm>
          <a:prstGeom prst="rect">
            <a:avLst/>
          </a:prstGeom>
        </p:spPr>
        <p:txBody>
          <a:bodyPr wrap="square" lIns="91440" tIns="45720" rIns="91440" bIns="45720" anchor="t">
            <a:spAutoFit/>
          </a:bodyPr>
          <a:lstStyle/>
          <a:p>
            <a:r>
              <a:rPr lang="en-US" sz="2800" b="1">
                <a:solidFill>
                  <a:srgbClr val="0068B3"/>
                </a:solidFill>
                <a:latin typeface="Calibri"/>
                <a:ea typeface="Calibri"/>
                <a:cs typeface="Calibri"/>
              </a:rPr>
              <a:t>You can share songs with baby at any time during the day. And you can always make up a song to your favorite tune.</a:t>
            </a:r>
          </a:p>
        </p:txBody>
      </p:sp>
      <p:sp>
        <p:nvSpPr>
          <p:cNvPr id="3" name="Rectangle 2">
            <a:extLst>
              <a:ext uri="{FF2B5EF4-FFF2-40B4-BE49-F238E27FC236}">
                <a16:creationId xmlns:a16="http://schemas.microsoft.com/office/drawing/2014/main" id="{53BD95FF-CF67-4E6D-B74D-6DE8845DC174}"/>
              </a:ext>
            </a:extLst>
          </p:cNvPr>
          <p:cNvSpPr/>
          <p:nvPr/>
        </p:nvSpPr>
        <p:spPr>
          <a:xfrm>
            <a:off x="1094949" y="5735250"/>
            <a:ext cx="3908866" cy="646331"/>
          </a:xfrm>
          <a:prstGeom prst="rect">
            <a:avLst/>
          </a:prstGeom>
        </p:spPr>
        <p:txBody>
          <a:bodyPr wrap="square" lIns="91440" tIns="45720" rIns="91440" bIns="45720" anchor="t">
            <a:spAutoFit/>
          </a:bodyPr>
          <a:lstStyle/>
          <a:p>
            <a:pPr>
              <a:spcBef>
                <a:spcPct val="0"/>
              </a:spcBef>
            </a:pPr>
            <a:r>
              <a:rPr lang="en-US" b="1" dirty="0">
                <a:solidFill>
                  <a:srgbClr val="0068B3"/>
                </a:solidFill>
                <a:latin typeface="Calibri"/>
                <a:ea typeface="Calibri"/>
                <a:cs typeface="Calibri"/>
              </a:rPr>
              <a:t>If you are having fun, your baby will have fun too!</a:t>
            </a:r>
          </a:p>
        </p:txBody>
      </p:sp>
      <p:sp>
        <p:nvSpPr>
          <p:cNvPr id="5" name="Rectangle 4">
            <a:extLst>
              <a:ext uri="{FF2B5EF4-FFF2-40B4-BE49-F238E27FC236}">
                <a16:creationId xmlns:a16="http://schemas.microsoft.com/office/drawing/2014/main" id="{2E255A62-ED88-465D-8746-3138DC0A89D8}"/>
              </a:ext>
            </a:extLst>
          </p:cNvPr>
          <p:cNvSpPr/>
          <p:nvPr/>
        </p:nvSpPr>
        <p:spPr>
          <a:xfrm>
            <a:off x="5674491" y="296769"/>
            <a:ext cx="6096000" cy="2246769"/>
          </a:xfrm>
          <a:prstGeom prst="rect">
            <a:avLst/>
          </a:prstGeom>
        </p:spPr>
        <p:txBody>
          <a:bodyPr lIns="91440" tIns="45720" rIns="91440" bIns="45720" anchor="t">
            <a:spAutoFit/>
          </a:bodyPr>
          <a:lstStyle/>
          <a:p>
            <a:pPr fontAlgn="base"/>
            <a:r>
              <a:rPr lang="en-US" sz="2000" u="sng" dirty="0">
                <a:latin typeface="Calibri"/>
                <a:ea typeface="Calibri"/>
                <a:cs typeface="Calibri"/>
              </a:rPr>
              <a:t>All the Little Babies</a:t>
            </a:r>
          </a:p>
          <a:p>
            <a:pPr fontAlgn="base"/>
            <a:r>
              <a:rPr lang="en-US" sz="1000" dirty="0">
                <a:latin typeface="Calibri"/>
                <a:ea typeface="Calibri"/>
                <a:cs typeface="Calibri"/>
              </a:rPr>
              <a:t>Tune: "Single Ladies (Put A Ring On It)" by </a:t>
            </a:r>
            <a:r>
              <a:rPr lang="en-US" sz="1000" dirty="0">
                <a:latin typeface="Calibri"/>
                <a:ea typeface="Roboto"/>
                <a:cs typeface="Roboto"/>
              </a:rPr>
              <a:t>Beyoncé</a:t>
            </a:r>
          </a:p>
          <a:p>
            <a:endParaRPr lang="en-US" sz="1000" dirty="0">
              <a:latin typeface="Calibri"/>
              <a:ea typeface="Roboto"/>
              <a:cs typeface="Roboto"/>
            </a:endParaRPr>
          </a:p>
          <a:p>
            <a:r>
              <a:rPr lang="en-US" sz="2000" i="1" dirty="0">
                <a:latin typeface="Calibri"/>
                <a:ea typeface="Calibri"/>
                <a:cs typeface="Calibri"/>
              </a:rPr>
              <a:t>All the little babies - all the little babies</a:t>
            </a:r>
            <a:endParaRPr lang="en-US">
              <a:latin typeface="Calibri"/>
              <a:ea typeface="Calibri"/>
              <a:cs typeface="Calibri"/>
            </a:endParaRPr>
          </a:p>
          <a:p>
            <a:r>
              <a:rPr lang="en-US" sz="2000" i="1" dirty="0">
                <a:latin typeface="Calibri"/>
                <a:ea typeface="Calibri"/>
                <a:cs typeface="Calibri"/>
              </a:rPr>
              <a:t>All the little babies - all the little babies</a:t>
            </a:r>
          </a:p>
          <a:p>
            <a:r>
              <a:rPr lang="en-US" sz="2000" i="1" dirty="0">
                <a:latin typeface="Calibri"/>
                <a:ea typeface="Calibri"/>
                <a:cs typeface="Calibri"/>
              </a:rPr>
              <a:t>All the little babies - all the little babies</a:t>
            </a:r>
          </a:p>
          <a:p>
            <a:r>
              <a:rPr lang="en-US" sz="2000" i="1" dirty="0">
                <a:latin typeface="Calibri"/>
                <a:ea typeface="Calibri"/>
                <a:cs typeface="Calibri"/>
              </a:rPr>
              <a:t>Now put your hands up.</a:t>
            </a:r>
            <a:endParaRPr lang="en-US">
              <a:latin typeface="Calibri"/>
              <a:ea typeface="Calibri"/>
              <a:cs typeface="Calibri"/>
            </a:endParaRPr>
          </a:p>
          <a:p>
            <a:pPr fontAlgn="base"/>
            <a:r>
              <a:rPr lang="en-US" sz="2000" i="1" dirty="0">
                <a:latin typeface="Calibri"/>
                <a:ea typeface="Calibri"/>
                <a:cs typeface="Calibri"/>
              </a:rPr>
              <a:t>Oh, oh, oh, oh, oh, oh, oh, oh! </a:t>
            </a:r>
          </a:p>
        </p:txBody>
      </p:sp>
      <p:sp>
        <p:nvSpPr>
          <p:cNvPr id="8" name="Rectangle 7">
            <a:extLst>
              <a:ext uri="{FF2B5EF4-FFF2-40B4-BE49-F238E27FC236}">
                <a16:creationId xmlns:a16="http://schemas.microsoft.com/office/drawing/2014/main" id="{8AA31A96-4112-4C73-AE20-4BECAE91C5A5}"/>
              </a:ext>
            </a:extLst>
          </p:cNvPr>
          <p:cNvSpPr/>
          <p:nvPr/>
        </p:nvSpPr>
        <p:spPr>
          <a:xfrm>
            <a:off x="6680274" y="2826599"/>
            <a:ext cx="5084030" cy="3477875"/>
          </a:xfrm>
          <a:prstGeom prst="rect">
            <a:avLst/>
          </a:prstGeom>
        </p:spPr>
        <p:txBody>
          <a:bodyPr wrap="square" lIns="91440" tIns="45720" rIns="91440" bIns="45720" anchor="t">
            <a:spAutoFit/>
          </a:bodyPr>
          <a:lstStyle/>
          <a:p>
            <a:pPr fontAlgn="base"/>
            <a:r>
              <a:rPr lang="en-US" sz="2000" u="sng" dirty="0">
                <a:latin typeface="Calibri"/>
                <a:ea typeface="Calibri"/>
                <a:cs typeface="Calibri"/>
              </a:rPr>
              <a:t>Bouncing My Little Baby...</a:t>
            </a:r>
          </a:p>
          <a:p>
            <a:r>
              <a:rPr lang="en-US" sz="1000" dirty="0">
                <a:latin typeface="Calibri"/>
                <a:ea typeface="+mn-lt"/>
                <a:cs typeface="+mn-lt"/>
              </a:rPr>
              <a:t> Tune: "Bumping Up and Down in My Little Red Wagon" by Raffi</a:t>
            </a:r>
          </a:p>
          <a:p>
            <a:endParaRPr lang="en-US" sz="1000" dirty="0">
              <a:latin typeface="Calibri"/>
              <a:ea typeface="Calibri"/>
              <a:cs typeface="Calibri"/>
            </a:endParaRPr>
          </a:p>
          <a:p>
            <a:r>
              <a:rPr lang="en-US" sz="2000" i="1" dirty="0">
                <a:latin typeface="Calibri"/>
                <a:ea typeface="Calibri"/>
                <a:cs typeface="Calibri"/>
              </a:rPr>
              <a:t>Bouncing up and down with my little baby.</a:t>
            </a:r>
            <a:endParaRPr lang="en-US">
              <a:latin typeface="Calibri"/>
              <a:ea typeface="Calibri"/>
              <a:cs typeface="Calibri"/>
            </a:endParaRPr>
          </a:p>
          <a:p>
            <a:pPr fontAlgn="base"/>
            <a:r>
              <a:rPr lang="en-US" sz="2000" i="1" dirty="0">
                <a:latin typeface="Calibri"/>
                <a:ea typeface="Calibri"/>
                <a:cs typeface="Calibri"/>
              </a:rPr>
              <a:t>Bouncing up and down with my little baby. </a:t>
            </a:r>
          </a:p>
          <a:p>
            <a:pPr fontAlgn="base"/>
            <a:r>
              <a:rPr lang="en-US" sz="2000" i="1" dirty="0">
                <a:latin typeface="Calibri"/>
                <a:ea typeface="Calibri"/>
                <a:cs typeface="Calibri"/>
              </a:rPr>
              <a:t>Bouncing up and down with my little baby.</a:t>
            </a:r>
          </a:p>
          <a:p>
            <a:pPr fontAlgn="base"/>
            <a:r>
              <a:rPr lang="en-US" sz="2000" i="1" dirty="0">
                <a:latin typeface="Calibri"/>
                <a:ea typeface="Calibri"/>
                <a:cs typeface="Calibri"/>
              </a:rPr>
              <a:t>Love my little baby. </a:t>
            </a:r>
          </a:p>
          <a:p>
            <a:pPr fontAlgn="base"/>
            <a:endParaRPr lang="en-US" sz="2000" i="1" dirty="0">
              <a:latin typeface="Calibri"/>
              <a:ea typeface="Calibri"/>
              <a:cs typeface="Calibri"/>
            </a:endParaRPr>
          </a:p>
          <a:p>
            <a:pPr fontAlgn="base"/>
            <a:r>
              <a:rPr lang="en-US" sz="2000" i="1" dirty="0">
                <a:latin typeface="Calibri"/>
                <a:ea typeface="Calibri"/>
                <a:cs typeface="Calibri"/>
              </a:rPr>
              <a:t>Bouncing to the left and hug my baby.</a:t>
            </a:r>
          </a:p>
          <a:p>
            <a:pPr fontAlgn="base"/>
            <a:r>
              <a:rPr lang="en-US" sz="2000" i="1" dirty="0">
                <a:latin typeface="Calibri"/>
                <a:ea typeface="Calibri"/>
                <a:cs typeface="Calibri"/>
              </a:rPr>
              <a:t>Bouncing to the right and hug my baby.</a:t>
            </a:r>
          </a:p>
          <a:p>
            <a:pPr fontAlgn="base"/>
            <a:r>
              <a:rPr lang="en-US" sz="2000" i="1" dirty="0">
                <a:latin typeface="Calibri"/>
                <a:ea typeface="Calibri"/>
                <a:cs typeface="Calibri"/>
              </a:rPr>
              <a:t>Stay in the middle and hug my baby. </a:t>
            </a:r>
          </a:p>
          <a:p>
            <a:pPr fontAlgn="base"/>
            <a:r>
              <a:rPr lang="en-US" sz="2000" i="1" dirty="0">
                <a:latin typeface="Calibri"/>
                <a:ea typeface="Calibri"/>
                <a:cs typeface="Calibri"/>
              </a:rPr>
              <a:t>Love my little baby. </a:t>
            </a:r>
          </a:p>
        </p:txBody>
      </p:sp>
      <p:sp>
        <p:nvSpPr>
          <p:cNvPr id="7" name="TextBox 6">
            <a:extLst>
              <a:ext uri="{FF2B5EF4-FFF2-40B4-BE49-F238E27FC236}">
                <a16:creationId xmlns:a16="http://schemas.microsoft.com/office/drawing/2014/main" id="{0F79BBED-6E2A-70E0-E9B8-DBFE3BB3AD67}"/>
              </a:ext>
            </a:extLst>
          </p:cNvPr>
          <p:cNvSpPr txBox="1"/>
          <p:nvPr/>
        </p:nvSpPr>
        <p:spPr>
          <a:xfrm>
            <a:off x="160173" y="106738"/>
            <a:ext cx="4184371" cy="369332"/>
          </a:xfrm>
          <a:prstGeom prst="rect">
            <a:avLst/>
          </a:prstGeom>
          <a:noFill/>
        </p:spPr>
        <p:txBody>
          <a:bodyPr wrap="square" rtlCol="0">
            <a:spAutoFit/>
          </a:bodyPr>
          <a:lstStyle/>
          <a:p>
            <a:r>
              <a:rPr lang="en-US" b="1">
                <a:solidFill>
                  <a:srgbClr val="0068B3"/>
                </a:solidFill>
                <a:latin typeface="Calibri" panose="020F0502020204030204" pitchFamily="34" charset="0"/>
                <a:cs typeface="Calibri" panose="020F0502020204030204" pitchFamily="34" charset="0"/>
              </a:rPr>
              <a:t>Session 2: Read, Talk, &amp; Sing with Baby</a:t>
            </a:r>
          </a:p>
        </p:txBody>
      </p:sp>
      <p:pic>
        <p:nvPicPr>
          <p:cNvPr id="11" name="Picture 10" descr="A picture containing icon&#10;&#10;Description automatically generated">
            <a:extLst>
              <a:ext uri="{FF2B5EF4-FFF2-40B4-BE49-F238E27FC236}">
                <a16:creationId xmlns:a16="http://schemas.microsoft.com/office/drawing/2014/main" id="{131FC1B1-8436-30CF-E4C4-F5C0BF7AC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88" y="2210637"/>
            <a:ext cx="3469529" cy="3469529"/>
          </a:xfrm>
          <a:prstGeom prst="rect">
            <a:avLst/>
          </a:prstGeom>
        </p:spPr>
      </p:pic>
    </p:spTree>
    <p:extLst>
      <p:ext uri="{BB962C8B-B14F-4D97-AF65-F5344CB8AC3E}">
        <p14:creationId xmlns:p14="http://schemas.microsoft.com/office/powerpoint/2010/main" val="2344952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86B81FA-4AD8-F855-675E-45F7630D9B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1F8F01C-4A5C-267B-6043-8145779DBBD6}"/>
              </a:ext>
            </a:extLst>
          </p:cNvPr>
          <p:cNvSpPr/>
          <p:nvPr/>
        </p:nvSpPr>
        <p:spPr>
          <a:xfrm>
            <a:off x="6096000" y="0"/>
            <a:ext cx="6096000" cy="6567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79220C35-F445-C9A8-A847-8F1B3B595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5316" y="5010026"/>
            <a:ext cx="952381" cy="952381"/>
          </a:xfrm>
          <a:prstGeom prst="rect">
            <a:avLst/>
          </a:prstGeom>
        </p:spPr>
      </p:pic>
      <p:sp>
        <p:nvSpPr>
          <p:cNvPr id="6" name="Rectangle 5">
            <a:extLst>
              <a:ext uri="{FF2B5EF4-FFF2-40B4-BE49-F238E27FC236}">
                <a16:creationId xmlns:a16="http://schemas.microsoft.com/office/drawing/2014/main" id="{5C964F49-8E83-452C-9F44-FDDE54EF905D}"/>
              </a:ext>
            </a:extLst>
          </p:cNvPr>
          <p:cNvSpPr/>
          <p:nvPr/>
        </p:nvSpPr>
        <p:spPr>
          <a:xfrm>
            <a:off x="6242378" y="476070"/>
            <a:ext cx="5840951" cy="646331"/>
          </a:xfrm>
          <a:prstGeom prst="rect">
            <a:avLst/>
          </a:prstGeom>
        </p:spPr>
        <p:txBody>
          <a:bodyPr wrap="square">
            <a:spAutoFit/>
          </a:bodyPr>
          <a:lstStyle/>
          <a:p>
            <a:pPr algn="ctr"/>
            <a:r>
              <a:rPr lang="en-US" sz="3600" b="1">
                <a:solidFill>
                  <a:srgbClr val="0068B3"/>
                </a:solidFill>
                <a:latin typeface="Calibri" panose="020F0502020204030204" pitchFamily="34" charset="0"/>
                <a:cs typeface="Calibri" panose="020F0502020204030204" pitchFamily="34" charset="0"/>
              </a:rPr>
              <a:t>Make time for tummy time!</a:t>
            </a:r>
          </a:p>
        </p:txBody>
      </p:sp>
      <p:sp>
        <p:nvSpPr>
          <p:cNvPr id="3" name="Rectangle 2">
            <a:extLst>
              <a:ext uri="{FF2B5EF4-FFF2-40B4-BE49-F238E27FC236}">
                <a16:creationId xmlns:a16="http://schemas.microsoft.com/office/drawing/2014/main" id="{53BD95FF-CF67-4E6D-B74D-6DE8845DC174}"/>
              </a:ext>
            </a:extLst>
          </p:cNvPr>
          <p:cNvSpPr/>
          <p:nvPr/>
        </p:nvSpPr>
        <p:spPr>
          <a:xfrm>
            <a:off x="7137697" y="5163050"/>
            <a:ext cx="4303196" cy="646331"/>
          </a:xfrm>
          <a:prstGeom prst="rect">
            <a:avLst/>
          </a:prstGeom>
        </p:spPr>
        <p:txBody>
          <a:bodyPr wrap="square">
            <a:spAutoFit/>
          </a:bodyPr>
          <a:lstStyle/>
          <a:p>
            <a:pPr>
              <a:spcBef>
                <a:spcPct val="0"/>
              </a:spcBef>
            </a:pPr>
            <a:r>
              <a:rPr lang="en-US" b="1">
                <a:solidFill>
                  <a:srgbClr val="0068B3"/>
                </a:solidFill>
                <a:latin typeface="Calibri" panose="020F0502020204030204" pitchFamily="34" charset="0"/>
                <a:cs typeface="Calibri" panose="020F0502020204030204" pitchFamily="34" charset="0"/>
              </a:rPr>
              <a:t>Tummy time should always be supervised by an adult!</a:t>
            </a:r>
          </a:p>
        </p:txBody>
      </p:sp>
      <p:sp>
        <p:nvSpPr>
          <p:cNvPr id="11" name="Rectangle 10">
            <a:extLst>
              <a:ext uri="{FF2B5EF4-FFF2-40B4-BE49-F238E27FC236}">
                <a16:creationId xmlns:a16="http://schemas.microsoft.com/office/drawing/2014/main" id="{B6BA6E89-3DE3-4E38-8DF3-17F5064B9515}"/>
              </a:ext>
            </a:extLst>
          </p:cNvPr>
          <p:cNvSpPr/>
          <p:nvPr/>
        </p:nvSpPr>
        <p:spPr>
          <a:xfrm>
            <a:off x="175559" y="1809682"/>
            <a:ext cx="5044713" cy="830997"/>
          </a:xfrm>
          <a:prstGeom prst="rect">
            <a:avLst/>
          </a:prstGeom>
        </p:spPr>
        <p:txBody>
          <a:bodyPr wrap="square" lIns="91440" tIns="45720" rIns="91440" bIns="45720" anchor="t">
            <a:spAutoFit/>
          </a:bodyPr>
          <a:lstStyle/>
          <a:p>
            <a:pPr fontAlgn="base"/>
            <a:r>
              <a:rPr lang="en-US" sz="2400" dirty="0">
                <a:latin typeface="Calibri"/>
                <a:ea typeface="Calibri"/>
                <a:cs typeface="Calibri"/>
              </a:rPr>
              <a:t>It's best to try tummy time when your baby seems most happy.</a:t>
            </a:r>
          </a:p>
        </p:txBody>
      </p:sp>
      <p:sp>
        <p:nvSpPr>
          <p:cNvPr id="5" name="TextBox 4">
            <a:extLst>
              <a:ext uri="{FF2B5EF4-FFF2-40B4-BE49-F238E27FC236}">
                <a16:creationId xmlns:a16="http://schemas.microsoft.com/office/drawing/2014/main" id="{79E03E56-BDEB-1900-B4F4-C7C6E9445626}"/>
              </a:ext>
            </a:extLst>
          </p:cNvPr>
          <p:cNvSpPr txBox="1"/>
          <p:nvPr/>
        </p:nvSpPr>
        <p:spPr>
          <a:xfrm>
            <a:off x="160173" y="106738"/>
            <a:ext cx="4184371" cy="369332"/>
          </a:xfrm>
          <a:prstGeom prst="rect">
            <a:avLst/>
          </a:prstGeom>
          <a:noFill/>
        </p:spPr>
        <p:txBody>
          <a:bodyPr wrap="square" rtlCol="0">
            <a:spAutoFit/>
          </a:bodyPr>
          <a:lstStyle/>
          <a:p>
            <a:r>
              <a:rPr lang="en-US" b="1">
                <a:solidFill>
                  <a:srgbClr val="0068B3"/>
                </a:solidFill>
                <a:latin typeface="Calibri" panose="020F0502020204030204" pitchFamily="34" charset="0"/>
                <a:cs typeface="Calibri" panose="020F0502020204030204" pitchFamily="34" charset="0"/>
              </a:rPr>
              <a:t>Session 2: Read, Talk, &amp; Sing with Baby</a:t>
            </a:r>
          </a:p>
        </p:txBody>
      </p:sp>
      <p:pic>
        <p:nvPicPr>
          <p:cNvPr id="7" name="Picture 6">
            <a:extLst>
              <a:ext uri="{FF2B5EF4-FFF2-40B4-BE49-F238E27FC236}">
                <a16:creationId xmlns:a16="http://schemas.microsoft.com/office/drawing/2014/main" id="{A8751864-1289-D201-618D-95A99677A61A}"/>
              </a:ext>
            </a:extLst>
          </p:cNvPr>
          <p:cNvPicPr>
            <a:picLocks noChangeAspect="1"/>
          </p:cNvPicPr>
          <p:nvPr/>
        </p:nvPicPr>
        <p:blipFill>
          <a:blip r:embed="rId5"/>
          <a:srcRect t="7870" b="15509"/>
          <a:stretch/>
        </p:blipFill>
        <p:spPr>
          <a:xfrm>
            <a:off x="6981402" y="956147"/>
            <a:ext cx="4650504" cy="3549352"/>
          </a:xfrm>
          <a:prstGeom prst="rect">
            <a:avLst/>
          </a:prstGeom>
        </p:spPr>
      </p:pic>
      <p:sp>
        <p:nvSpPr>
          <p:cNvPr id="8" name="Rectangle 7">
            <a:extLst>
              <a:ext uri="{FF2B5EF4-FFF2-40B4-BE49-F238E27FC236}">
                <a16:creationId xmlns:a16="http://schemas.microsoft.com/office/drawing/2014/main" id="{3A06CBA1-2C06-D242-B077-A02C3CF5D0D2}"/>
              </a:ext>
            </a:extLst>
          </p:cNvPr>
          <p:cNvSpPr/>
          <p:nvPr/>
        </p:nvSpPr>
        <p:spPr>
          <a:xfrm>
            <a:off x="1089129" y="2836089"/>
            <a:ext cx="5044713" cy="1569660"/>
          </a:xfrm>
          <a:prstGeom prst="rect">
            <a:avLst/>
          </a:prstGeom>
        </p:spPr>
        <p:txBody>
          <a:bodyPr wrap="square" lIns="91440" tIns="45720" rIns="91440" bIns="45720" anchor="t">
            <a:spAutoFit/>
          </a:bodyPr>
          <a:lstStyle/>
          <a:p>
            <a:pPr fontAlgn="base"/>
            <a:r>
              <a:rPr lang="en-US" sz="2400" dirty="0">
                <a:latin typeface="Calibri"/>
                <a:ea typeface="Calibri"/>
                <a:cs typeface="Calibri"/>
              </a:rPr>
              <a:t>Most babies can start tummy time shortly after birth for a few minutes each day, gradually increasing as babies gets older.</a:t>
            </a:r>
          </a:p>
        </p:txBody>
      </p:sp>
      <p:sp>
        <p:nvSpPr>
          <p:cNvPr id="10" name="Rectangle 9">
            <a:extLst>
              <a:ext uri="{FF2B5EF4-FFF2-40B4-BE49-F238E27FC236}">
                <a16:creationId xmlns:a16="http://schemas.microsoft.com/office/drawing/2014/main" id="{A127389B-A221-049F-A72C-BE7E369E0562}"/>
              </a:ext>
            </a:extLst>
          </p:cNvPr>
          <p:cNvSpPr/>
          <p:nvPr/>
        </p:nvSpPr>
        <p:spPr>
          <a:xfrm>
            <a:off x="523162" y="4654552"/>
            <a:ext cx="5572838" cy="1569660"/>
          </a:xfrm>
          <a:prstGeom prst="rect">
            <a:avLst/>
          </a:prstGeom>
        </p:spPr>
        <p:txBody>
          <a:bodyPr wrap="square" lIns="91440" tIns="45720" rIns="91440" bIns="45720" anchor="t">
            <a:spAutoFit/>
          </a:bodyPr>
          <a:lstStyle/>
          <a:p>
            <a:pPr fontAlgn="base"/>
            <a:r>
              <a:rPr lang="en-US" sz="2400" dirty="0">
                <a:latin typeface="Calibri"/>
                <a:ea typeface="Calibri"/>
                <a:cs typeface="Calibri"/>
              </a:rPr>
              <a:t>Tummy time on a regular basis is good for strengthening head, neck, and upper body muscles, plus it develops the coordination needed for rolling over.</a:t>
            </a:r>
          </a:p>
        </p:txBody>
      </p:sp>
      <p:sp>
        <p:nvSpPr>
          <p:cNvPr id="12" name="TextBox 11">
            <a:extLst>
              <a:ext uri="{FF2B5EF4-FFF2-40B4-BE49-F238E27FC236}">
                <a16:creationId xmlns:a16="http://schemas.microsoft.com/office/drawing/2014/main" id="{DCCFF59D-23DB-5EAF-89C7-B8DB94A92976}"/>
              </a:ext>
            </a:extLst>
          </p:cNvPr>
          <p:cNvSpPr txBox="1"/>
          <p:nvPr/>
        </p:nvSpPr>
        <p:spPr>
          <a:xfrm>
            <a:off x="1580332" y="887957"/>
            <a:ext cx="2235166" cy="578882"/>
          </a:xfrm>
          <a:prstGeom prst="roundRect">
            <a:avLst/>
          </a:prstGeom>
          <a:solidFill>
            <a:srgbClr val="0068B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solidFill>
                <a:latin typeface="Calibri"/>
                <a:ea typeface="Calibri"/>
                <a:cs typeface="Aharoni"/>
              </a:rPr>
              <a:t>Quick Tips</a:t>
            </a:r>
            <a:endParaRPr lang="en-US" sz="3200" dirty="0">
              <a:solidFill>
                <a:schemeClr val="bg1"/>
              </a:solidFill>
              <a:latin typeface="Calibri"/>
              <a:ea typeface="Calibri"/>
              <a:cs typeface="Calibri"/>
            </a:endParaRPr>
          </a:p>
        </p:txBody>
      </p:sp>
    </p:spTree>
    <p:extLst>
      <p:ext uri="{BB962C8B-B14F-4D97-AF65-F5344CB8AC3E}">
        <p14:creationId xmlns:p14="http://schemas.microsoft.com/office/powerpoint/2010/main" val="2648937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A1F54328-F475-DC2C-3947-53728C56B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063" y="5564644"/>
            <a:ext cx="830997" cy="830997"/>
          </a:xfrm>
          <a:prstGeom prst="rect">
            <a:avLst/>
          </a:prstGeom>
        </p:spPr>
      </p:pic>
      <p:sp>
        <p:nvSpPr>
          <p:cNvPr id="10" name="TextBox 30">
            <a:extLst>
              <a:ext uri="{FF2B5EF4-FFF2-40B4-BE49-F238E27FC236}">
                <a16:creationId xmlns:a16="http://schemas.microsoft.com/office/drawing/2014/main" id="{AB41DB72-2C88-4C07-98E2-39574D2E77D8}"/>
              </a:ext>
            </a:extLst>
          </p:cNvPr>
          <p:cNvSpPr txBox="1"/>
          <p:nvPr/>
        </p:nvSpPr>
        <p:spPr>
          <a:xfrm>
            <a:off x="7604310" y="5672365"/>
            <a:ext cx="3472522" cy="615553"/>
          </a:xfrm>
          <a:prstGeom prst="rect">
            <a:avLst/>
          </a:prstGeom>
        </p:spPr>
        <p:txBody>
          <a:bodyPr wrap="square" lIns="0" tIns="0" rIns="0" bIns="0" rtlCol="0" anchor="t">
            <a:spAutoFit/>
          </a:bodyPr>
          <a:lstStyle/>
          <a:p>
            <a:pPr>
              <a:spcBef>
                <a:spcPct val="0"/>
              </a:spcBef>
            </a:pPr>
            <a:r>
              <a:rPr lang="en-US" sz="2000" b="1">
                <a:solidFill>
                  <a:srgbClr val="0068B3"/>
                </a:solidFill>
                <a:latin typeface="Calibri" panose="020F0502020204030204" pitchFamily="34" charset="0"/>
                <a:cs typeface="Calibri" panose="020F0502020204030204" pitchFamily="34" charset="0"/>
              </a:rPr>
              <a:t>Peek a Boo is a fun way to engage with baby.</a:t>
            </a:r>
          </a:p>
        </p:txBody>
      </p:sp>
      <p:sp>
        <p:nvSpPr>
          <p:cNvPr id="12" name="Rectangle 11">
            <a:extLst>
              <a:ext uri="{FF2B5EF4-FFF2-40B4-BE49-F238E27FC236}">
                <a16:creationId xmlns:a16="http://schemas.microsoft.com/office/drawing/2014/main" id="{F0B0E0CD-A5AD-47B6-B4FF-02166659F3B6}"/>
              </a:ext>
            </a:extLst>
          </p:cNvPr>
          <p:cNvSpPr/>
          <p:nvPr/>
        </p:nvSpPr>
        <p:spPr>
          <a:xfrm>
            <a:off x="132232" y="715925"/>
            <a:ext cx="5577388" cy="1200329"/>
          </a:xfrm>
          <a:prstGeom prst="rect">
            <a:avLst/>
          </a:prstGeom>
        </p:spPr>
        <p:txBody>
          <a:bodyPr wrap="square">
            <a:spAutoFit/>
          </a:bodyPr>
          <a:lstStyle/>
          <a:p>
            <a:pPr algn="ctr"/>
            <a:r>
              <a:rPr lang="en-US" sz="3600" b="1">
                <a:solidFill>
                  <a:srgbClr val="0068B3"/>
                </a:solidFill>
                <a:latin typeface="Calibri" panose="020F0502020204030204" pitchFamily="34" charset="0"/>
                <a:cs typeface="Calibri" panose="020F0502020204030204" pitchFamily="34" charset="0"/>
              </a:rPr>
              <a:t>Smiling at your baby is very important.</a:t>
            </a:r>
          </a:p>
        </p:txBody>
      </p:sp>
      <p:sp>
        <p:nvSpPr>
          <p:cNvPr id="3" name="TextBox 2">
            <a:extLst>
              <a:ext uri="{FF2B5EF4-FFF2-40B4-BE49-F238E27FC236}">
                <a16:creationId xmlns:a16="http://schemas.microsoft.com/office/drawing/2014/main" id="{A851DF50-2AFF-D3B1-2167-B7406DCFEBE3}"/>
              </a:ext>
            </a:extLst>
          </p:cNvPr>
          <p:cNvSpPr txBox="1"/>
          <p:nvPr/>
        </p:nvSpPr>
        <p:spPr>
          <a:xfrm>
            <a:off x="160173" y="106738"/>
            <a:ext cx="4184371" cy="369332"/>
          </a:xfrm>
          <a:prstGeom prst="rect">
            <a:avLst/>
          </a:prstGeom>
          <a:noFill/>
        </p:spPr>
        <p:txBody>
          <a:bodyPr wrap="square" rtlCol="0">
            <a:spAutoFit/>
          </a:bodyPr>
          <a:lstStyle/>
          <a:p>
            <a:r>
              <a:rPr lang="en-US" b="1">
                <a:solidFill>
                  <a:srgbClr val="0068B3"/>
                </a:solidFill>
                <a:latin typeface="Calibri" panose="020F0502020204030204" pitchFamily="34" charset="0"/>
                <a:cs typeface="Calibri" panose="020F0502020204030204" pitchFamily="34" charset="0"/>
              </a:rPr>
              <a:t>Session 2: Read, Talk, &amp; Sing with Baby</a:t>
            </a:r>
          </a:p>
        </p:txBody>
      </p:sp>
      <p:sp>
        <p:nvSpPr>
          <p:cNvPr id="4" name="Rectangle 3">
            <a:extLst>
              <a:ext uri="{FF2B5EF4-FFF2-40B4-BE49-F238E27FC236}">
                <a16:creationId xmlns:a16="http://schemas.microsoft.com/office/drawing/2014/main" id="{3ED5C6AC-9734-1F13-4B1E-6B12F5E87F0B}"/>
              </a:ext>
            </a:extLst>
          </p:cNvPr>
          <p:cNvSpPr/>
          <p:nvPr/>
        </p:nvSpPr>
        <p:spPr>
          <a:xfrm>
            <a:off x="5853196" y="1311594"/>
            <a:ext cx="5835597" cy="1569660"/>
          </a:xfrm>
          <a:prstGeom prst="rect">
            <a:avLst/>
          </a:prstGeom>
        </p:spPr>
        <p:txBody>
          <a:bodyPr wrap="square" lIns="91440" tIns="45720" rIns="91440" bIns="45720" anchor="t">
            <a:spAutoFit/>
          </a:bodyPr>
          <a:lstStyle/>
          <a:p>
            <a:pPr fontAlgn="base"/>
            <a:r>
              <a:rPr lang="en-US" sz="2400" u="sng" dirty="0">
                <a:latin typeface="Calibri"/>
                <a:ea typeface="Calibri"/>
                <a:cs typeface="Calibri"/>
              </a:rPr>
              <a:t>Peek A Boo</a:t>
            </a:r>
            <a:endParaRPr lang="en-US" sz="2400" u="sng">
              <a:latin typeface="Calibri"/>
              <a:ea typeface="Calibri"/>
              <a:cs typeface="Calibri"/>
            </a:endParaRPr>
          </a:p>
          <a:p>
            <a:r>
              <a:rPr lang="en-US" sz="2400" i="1" dirty="0">
                <a:latin typeface="Calibri"/>
                <a:ea typeface="Calibri"/>
                <a:cs typeface="Calibri"/>
              </a:rPr>
              <a:t>Peek a boo, I see you, I see you hiding there.</a:t>
            </a:r>
          </a:p>
          <a:p>
            <a:pPr fontAlgn="base"/>
            <a:r>
              <a:rPr lang="en-US" sz="2400" i="1" dirty="0">
                <a:latin typeface="Calibri"/>
                <a:ea typeface="Calibri"/>
                <a:cs typeface="Calibri"/>
              </a:rPr>
              <a:t>Peek a boo, I see you, I see you smiling there.</a:t>
            </a:r>
          </a:p>
          <a:p>
            <a:pPr fontAlgn="base"/>
            <a:r>
              <a:rPr lang="en-US" sz="2400" i="1" dirty="0">
                <a:latin typeface="Calibri"/>
                <a:ea typeface="Calibri"/>
                <a:cs typeface="Calibri"/>
              </a:rPr>
              <a:t>PEEK A BOO!</a:t>
            </a:r>
          </a:p>
        </p:txBody>
      </p:sp>
      <p:sp>
        <p:nvSpPr>
          <p:cNvPr id="5" name="TextBox 4">
            <a:extLst>
              <a:ext uri="{FF2B5EF4-FFF2-40B4-BE49-F238E27FC236}">
                <a16:creationId xmlns:a16="http://schemas.microsoft.com/office/drawing/2014/main" id="{9E8E765E-7ED3-13CF-B3A9-8089AEF794F6}"/>
              </a:ext>
            </a:extLst>
          </p:cNvPr>
          <p:cNvSpPr txBox="1"/>
          <p:nvPr/>
        </p:nvSpPr>
        <p:spPr>
          <a:xfrm>
            <a:off x="6993989" y="393908"/>
            <a:ext cx="3503793" cy="544830"/>
          </a:xfrm>
          <a:prstGeom prst="roundRect">
            <a:avLst/>
          </a:prstGeom>
          <a:solidFill>
            <a:srgbClr val="0068B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chemeClr val="bg1"/>
                </a:solidFill>
                <a:latin typeface="Calibri"/>
                <a:ea typeface="Calibri"/>
                <a:cs typeface="Aharoni"/>
              </a:rPr>
              <a:t>Rhymes and Games</a:t>
            </a:r>
            <a:endParaRPr lang="en-US" sz="2600" dirty="0">
              <a:solidFill>
                <a:schemeClr val="bg1"/>
              </a:solidFill>
              <a:latin typeface="Calibri"/>
              <a:ea typeface="Calibri"/>
              <a:cs typeface="Calibri"/>
            </a:endParaRPr>
          </a:p>
        </p:txBody>
      </p:sp>
      <p:pic>
        <p:nvPicPr>
          <p:cNvPr id="6" name="Picture 5">
            <a:extLst>
              <a:ext uri="{FF2B5EF4-FFF2-40B4-BE49-F238E27FC236}">
                <a16:creationId xmlns:a16="http://schemas.microsoft.com/office/drawing/2014/main" id="{8DFC1125-147E-BA87-4163-DB4C0156F5F4}"/>
              </a:ext>
            </a:extLst>
          </p:cNvPr>
          <p:cNvPicPr>
            <a:picLocks noChangeAspect="1"/>
          </p:cNvPicPr>
          <p:nvPr/>
        </p:nvPicPr>
        <p:blipFill>
          <a:blip r:embed="rId5"/>
          <a:stretch>
            <a:fillRect/>
          </a:stretch>
        </p:blipFill>
        <p:spPr>
          <a:xfrm>
            <a:off x="1101726" y="1712290"/>
            <a:ext cx="3624501" cy="3679135"/>
          </a:xfrm>
          <a:prstGeom prst="rect">
            <a:avLst/>
          </a:prstGeom>
        </p:spPr>
      </p:pic>
      <p:sp>
        <p:nvSpPr>
          <p:cNvPr id="7" name="Rectangle 6">
            <a:extLst>
              <a:ext uri="{FF2B5EF4-FFF2-40B4-BE49-F238E27FC236}">
                <a16:creationId xmlns:a16="http://schemas.microsoft.com/office/drawing/2014/main" id="{4CDDD6B0-49A9-0CE2-BB0B-477868EE697D}"/>
              </a:ext>
            </a:extLst>
          </p:cNvPr>
          <p:cNvSpPr/>
          <p:nvPr/>
        </p:nvSpPr>
        <p:spPr>
          <a:xfrm>
            <a:off x="257563" y="5384727"/>
            <a:ext cx="6338804" cy="1200329"/>
          </a:xfrm>
          <a:prstGeom prst="rect">
            <a:avLst/>
          </a:prstGeom>
        </p:spPr>
        <p:txBody>
          <a:bodyPr wrap="square" lIns="91440" tIns="45720" rIns="91440" bIns="45720" anchor="t">
            <a:spAutoFit/>
          </a:bodyPr>
          <a:lstStyle/>
          <a:p>
            <a:pPr algn="ctr" fontAlgn="base"/>
            <a:r>
              <a:rPr lang="en-US" sz="2400" dirty="0">
                <a:latin typeface="Calibri"/>
                <a:ea typeface="Calibri"/>
                <a:cs typeface="Calibri"/>
              </a:rPr>
              <a:t>Try to match the words you sing or say </a:t>
            </a:r>
            <a:br>
              <a:rPr lang="en-US" sz="2400" dirty="0">
                <a:latin typeface="Calibri"/>
              </a:rPr>
            </a:br>
            <a:r>
              <a:rPr lang="en-US" sz="2400" dirty="0">
                <a:latin typeface="Calibri"/>
                <a:ea typeface="Calibri"/>
                <a:cs typeface="Calibri"/>
              </a:rPr>
              <a:t>with visual cues. Sing or talk about sizes, </a:t>
            </a:r>
            <a:br>
              <a:rPr lang="en-US" dirty="0">
                <a:latin typeface="Calibri"/>
              </a:rPr>
            </a:br>
            <a:r>
              <a:rPr lang="en-US" sz="2400" dirty="0">
                <a:latin typeface="Calibri"/>
                <a:ea typeface="Calibri"/>
                <a:cs typeface="Calibri"/>
              </a:rPr>
              <a:t>or name body parts.  </a:t>
            </a:r>
          </a:p>
        </p:txBody>
      </p:sp>
      <p:sp>
        <p:nvSpPr>
          <p:cNvPr id="8" name="Rectangle 7">
            <a:extLst>
              <a:ext uri="{FF2B5EF4-FFF2-40B4-BE49-F238E27FC236}">
                <a16:creationId xmlns:a16="http://schemas.microsoft.com/office/drawing/2014/main" id="{F346313C-56E2-71F6-2489-2A770FE2BD13}"/>
              </a:ext>
            </a:extLst>
          </p:cNvPr>
          <p:cNvSpPr/>
          <p:nvPr/>
        </p:nvSpPr>
        <p:spPr>
          <a:xfrm>
            <a:off x="6678063" y="3189121"/>
            <a:ext cx="4311226" cy="1938992"/>
          </a:xfrm>
          <a:prstGeom prst="rect">
            <a:avLst/>
          </a:prstGeom>
        </p:spPr>
        <p:txBody>
          <a:bodyPr wrap="square" lIns="91440" tIns="45720" rIns="91440" bIns="45720" anchor="t">
            <a:spAutoFit/>
          </a:bodyPr>
          <a:lstStyle/>
          <a:p>
            <a:pPr algn="ctr" fontAlgn="base"/>
            <a:r>
              <a:rPr lang="en-US" sz="2400" u="sng" dirty="0">
                <a:latin typeface="Calibri"/>
                <a:ea typeface="Calibri"/>
                <a:cs typeface="Calibri"/>
              </a:rPr>
              <a:t>This Is Big, Big, Big</a:t>
            </a:r>
          </a:p>
          <a:p>
            <a:pPr algn="ctr"/>
            <a:endParaRPr lang="en-US" sz="2400" u="sng" dirty="0">
              <a:latin typeface="Calibri"/>
              <a:ea typeface="Calibri"/>
              <a:cs typeface="Calibri"/>
            </a:endParaRPr>
          </a:p>
          <a:p>
            <a:pPr algn="ctr"/>
            <a:r>
              <a:rPr lang="en-US" sz="2400" u="sng" dirty="0">
                <a:latin typeface="Calibri"/>
                <a:ea typeface="Calibri"/>
                <a:cs typeface="Calibri"/>
              </a:rPr>
              <a:t>Round And Round The Garden</a:t>
            </a:r>
          </a:p>
          <a:p>
            <a:pPr algn="ctr"/>
            <a:endParaRPr lang="en-US" sz="2400" u="sng" dirty="0">
              <a:latin typeface="Calibri"/>
              <a:ea typeface="Calibri"/>
              <a:cs typeface="Calibri"/>
            </a:endParaRPr>
          </a:p>
          <a:p>
            <a:pPr algn="ctr"/>
            <a:r>
              <a:rPr lang="en-US" sz="2400" u="sng" dirty="0">
                <a:latin typeface="Calibri"/>
                <a:ea typeface="Calibri"/>
                <a:cs typeface="Calibri"/>
              </a:rPr>
              <a:t>Here Are Baby's Fingers</a:t>
            </a:r>
          </a:p>
        </p:txBody>
      </p:sp>
    </p:spTree>
    <p:extLst>
      <p:ext uri="{BB962C8B-B14F-4D97-AF65-F5344CB8AC3E}">
        <p14:creationId xmlns:p14="http://schemas.microsoft.com/office/powerpoint/2010/main" val="4047581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86B81FA-4AD8-F855-675E-45F7630D9B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1F8F01C-4A5C-267B-6043-8145779DBBD6}"/>
              </a:ext>
            </a:extLst>
          </p:cNvPr>
          <p:cNvSpPr/>
          <p:nvPr/>
        </p:nvSpPr>
        <p:spPr>
          <a:xfrm>
            <a:off x="14052" y="0"/>
            <a:ext cx="6096000" cy="6567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79220C35-F445-C9A8-A847-8F1B3B595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4892" y="4702878"/>
            <a:ext cx="788596" cy="788596"/>
          </a:xfrm>
          <a:prstGeom prst="rect">
            <a:avLst/>
          </a:prstGeom>
        </p:spPr>
      </p:pic>
      <p:sp>
        <p:nvSpPr>
          <p:cNvPr id="6" name="Rectangle 5">
            <a:extLst>
              <a:ext uri="{FF2B5EF4-FFF2-40B4-BE49-F238E27FC236}">
                <a16:creationId xmlns:a16="http://schemas.microsoft.com/office/drawing/2014/main" id="{5C964F49-8E83-452C-9F44-FDDE54EF905D}"/>
              </a:ext>
            </a:extLst>
          </p:cNvPr>
          <p:cNvSpPr/>
          <p:nvPr/>
        </p:nvSpPr>
        <p:spPr>
          <a:xfrm>
            <a:off x="487233" y="597614"/>
            <a:ext cx="5283515" cy="1200329"/>
          </a:xfrm>
          <a:prstGeom prst="rect">
            <a:avLst/>
          </a:prstGeom>
        </p:spPr>
        <p:txBody>
          <a:bodyPr wrap="square">
            <a:spAutoFit/>
          </a:bodyPr>
          <a:lstStyle/>
          <a:p>
            <a:r>
              <a:rPr lang="en-US" sz="3600" b="1">
                <a:solidFill>
                  <a:srgbClr val="0068B3"/>
                </a:solidFill>
                <a:latin typeface="Calibri" panose="020F0502020204030204" pitchFamily="34" charset="0"/>
                <a:cs typeface="Calibri" panose="020F0502020204030204" pitchFamily="34" charset="0"/>
              </a:rPr>
              <a:t>Words are full of fun sounds.</a:t>
            </a:r>
          </a:p>
        </p:txBody>
      </p:sp>
      <p:sp>
        <p:nvSpPr>
          <p:cNvPr id="3" name="Rectangle 2">
            <a:extLst>
              <a:ext uri="{FF2B5EF4-FFF2-40B4-BE49-F238E27FC236}">
                <a16:creationId xmlns:a16="http://schemas.microsoft.com/office/drawing/2014/main" id="{53BD95FF-CF67-4E6D-B74D-6DE8845DC174}"/>
              </a:ext>
            </a:extLst>
          </p:cNvPr>
          <p:cNvSpPr/>
          <p:nvPr/>
        </p:nvSpPr>
        <p:spPr>
          <a:xfrm>
            <a:off x="8306003" y="4741344"/>
            <a:ext cx="3265313" cy="707886"/>
          </a:xfrm>
          <a:prstGeom prst="rect">
            <a:avLst/>
          </a:prstGeom>
        </p:spPr>
        <p:txBody>
          <a:bodyPr wrap="square" lIns="91440" tIns="45720" rIns="91440" bIns="45720" anchor="t">
            <a:spAutoFit/>
          </a:bodyPr>
          <a:lstStyle/>
          <a:p>
            <a:pPr>
              <a:spcBef>
                <a:spcPct val="0"/>
              </a:spcBef>
            </a:pPr>
            <a:r>
              <a:rPr lang="en-US" sz="2000" b="1" dirty="0">
                <a:solidFill>
                  <a:srgbClr val="0068B3"/>
                </a:solidFill>
                <a:latin typeface="Calibri"/>
                <a:ea typeface="Calibri"/>
                <a:cs typeface="Calibri"/>
              </a:rPr>
              <a:t>Baby's name is one of the first words they recognize.</a:t>
            </a:r>
            <a:endParaRPr lang="en-US" dirty="0">
              <a:latin typeface="Calibri"/>
              <a:ea typeface="Calibri"/>
              <a:cs typeface="Calibri"/>
            </a:endParaRPr>
          </a:p>
        </p:txBody>
      </p:sp>
      <p:sp>
        <p:nvSpPr>
          <p:cNvPr id="5" name="Rectangle 4">
            <a:extLst>
              <a:ext uri="{FF2B5EF4-FFF2-40B4-BE49-F238E27FC236}">
                <a16:creationId xmlns:a16="http://schemas.microsoft.com/office/drawing/2014/main" id="{2E255A62-ED88-465D-8746-3138DC0A89D8}"/>
              </a:ext>
            </a:extLst>
          </p:cNvPr>
          <p:cNvSpPr/>
          <p:nvPr/>
        </p:nvSpPr>
        <p:spPr>
          <a:xfrm>
            <a:off x="6644363" y="475709"/>
            <a:ext cx="5251674" cy="2246769"/>
          </a:xfrm>
          <a:prstGeom prst="rect">
            <a:avLst/>
          </a:prstGeom>
        </p:spPr>
        <p:txBody>
          <a:bodyPr wrap="square" lIns="91440" tIns="45720" rIns="91440" bIns="45720" anchor="t">
            <a:spAutoFit/>
          </a:bodyPr>
          <a:lstStyle/>
          <a:p>
            <a:pPr fontAlgn="base"/>
            <a:r>
              <a:rPr lang="en-US" sz="2400" u="sng" dirty="0">
                <a:latin typeface="Calibri"/>
                <a:ea typeface="Calibri"/>
                <a:cs typeface="Calibri"/>
              </a:rPr>
              <a:t>Your Name Song </a:t>
            </a:r>
          </a:p>
          <a:p>
            <a:r>
              <a:rPr lang="en-US" sz="1000" dirty="0">
                <a:latin typeface="Calibri"/>
                <a:ea typeface="Calibri"/>
                <a:cs typeface="Calibri"/>
              </a:rPr>
              <a:t>Tune: "Your Name Is..." by Bob McGrath</a:t>
            </a:r>
          </a:p>
          <a:p>
            <a:endParaRPr lang="en-US" sz="1000" dirty="0">
              <a:latin typeface="Calibri"/>
              <a:ea typeface="Calibri"/>
              <a:cs typeface="Calibri"/>
            </a:endParaRPr>
          </a:p>
          <a:p>
            <a:pPr fontAlgn="base"/>
            <a:r>
              <a:rPr lang="en-US" sz="2400" i="1" dirty="0">
                <a:latin typeface="Calibri"/>
                <a:ea typeface="Calibri"/>
                <a:cs typeface="Calibri"/>
              </a:rPr>
              <a:t>Your name is _____ that's your name,</a:t>
            </a:r>
          </a:p>
          <a:p>
            <a:pPr fontAlgn="base"/>
            <a:r>
              <a:rPr lang="en-US" sz="2400" i="1" dirty="0">
                <a:latin typeface="Calibri"/>
                <a:ea typeface="Calibri"/>
                <a:cs typeface="Calibri"/>
              </a:rPr>
              <a:t>Your name is ____ always the same,</a:t>
            </a:r>
          </a:p>
          <a:p>
            <a:pPr fontAlgn="base"/>
            <a:r>
              <a:rPr lang="en-US" sz="2400" i="1" dirty="0">
                <a:latin typeface="Calibri"/>
                <a:ea typeface="Calibri"/>
                <a:cs typeface="Calibri"/>
              </a:rPr>
              <a:t>Your name is ____ all the time,</a:t>
            </a:r>
          </a:p>
          <a:p>
            <a:pPr fontAlgn="base"/>
            <a:r>
              <a:rPr lang="en-US" sz="2400" i="1" dirty="0">
                <a:latin typeface="Calibri"/>
                <a:ea typeface="Calibri"/>
                <a:cs typeface="Calibri"/>
              </a:rPr>
              <a:t>Your name is ____ isn't that fine.</a:t>
            </a:r>
          </a:p>
        </p:txBody>
      </p:sp>
      <p:sp>
        <p:nvSpPr>
          <p:cNvPr id="7" name="TextBox 6">
            <a:extLst>
              <a:ext uri="{FF2B5EF4-FFF2-40B4-BE49-F238E27FC236}">
                <a16:creationId xmlns:a16="http://schemas.microsoft.com/office/drawing/2014/main" id="{40D62DF4-9B84-AA7C-277D-C75C412A6AD1}"/>
              </a:ext>
            </a:extLst>
          </p:cNvPr>
          <p:cNvSpPr txBox="1"/>
          <p:nvPr/>
        </p:nvSpPr>
        <p:spPr>
          <a:xfrm>
            <a:off x="160173" y="106738"/>
            <a:ext cx="4184371" cy="369332"/>
          </a:xfrm>
          <a:prstGeom prst="rect">
            <a:avLst/>
          </a:prstGeom>
          <a:noFill/>
        </p:spPr>
        <p:txBody>
          <a:bodyPr wrap="square" rtlCol="0">
            <a:spAutoFit/>
          </a:bodyPr>
          <a:lstStyle/>
          <a:p>
            <a:r>
              <a:rPr lang="en-US" b="1">
                <a:solidFill>
                  <a:srgbClr val="0068B3"/>
                </a:solidFill>
                <a:latin typeface="Calibri" panose="020F0502020204030204" pitchFamily="34" charset="0"/>
                <a:cs typeface="Calibri" panose="020F0502020204030204" pitchFamily="34" charset="0"/>
              </a:rPr>
              <a:t>Session 2: Read, Talk, &amp; Sing with Baby</a:t>
            </a:r>
          </a:p>
        </p:txBody>
      </p:sp>
      <p:pic>
        <p:nvPicPr>
          <p:cNvPr id="10" name="Picture 9" descr="A person holding a baby&#10;&#10;Description automatically generated with low confidence">
            <a:extLst>
              <a:ext uri="{FF2B5EF4-FFF2-40B4-BE49-F238E27FC236}">
                <a16:creationId xmlns:a16="http://schemas.microsoft.com/office/drawing/2014/main" id="{BC691BA3-7470-7993-2DC7-F187B6950411}"/>
              </a:ext>
            </a:extLst>
          </p:cNvPr>
          <p:cNvPicPr>
            <a:picLocks noChangeAspect="1"/>
          </p:cNvPicPr>
          <p:nvPr/>
        </p:nvPicPr>
        <p:blipFill>
          <a:blip r:embed="rId5"/>
          <a:srcRect l="19099" r="15688" b="7737"/>
          <a:stretch/>
        </p:blipFill>
        <p:spPr>
          <a:xfrm>
            <a:off x="3976890" y="1440714"/>
            <a:ext cx="3597662" cy="5027758"/>
          </a:xfrm>
          <a:prstGeom prst="rect">
            <a:avLst/>
          </a:prstGeom>
        </p:spPr>
      </p:pic>
      <p:sp>
        <p:nvSpPr>
          <p:cNvPr id="12" name="Rectangle 11">
            <a:extLst>
              <a:ext uri="{FF2B5EF4-FFF2-40B4-BE49-F238E27FC236}">
                <a16:creationId xmlns:a16="http://schemas.microsoft.com/office/drawing/2014/main" id="{2F84A917-F0F7-244B-E32A-3B91D4E752D5}"/>
              </a:ext>
            </a:extLst>
          </p:cNvPr>
          <p:cNvSpPr/>
          <p:nvPr/>
        </p:nvSpPr>
        <p:spPr>
          <a:xfrm>
            <a:off x="284646" y="2691528"/>
            <a:ext cx="3546008" cy="1446550"/>
          </a:xfrm>
          <a:prstGeom prst="rect">
            <a:avLst/>
          </a:prstGeom>
        </p:spPr>
        <p:txBody>
          <a:bodyPr wrap="square" lIns="91440" tIns="45720" rIns="91440" bIns="45720" anchor="t">
            <a:spAutoFit/>
          </a:bodyPr>
          <a:lstStyle/>
          <a:p>
            <a:pPr fontAlgn="base"/>
            <a:r>
              <a:rPr lang="en-US" sz="2200" dirty="0">
                <a:latin typeface="Calibri"/>
                <a:ea typeface="Calibri"/>
                <a:cs typeface="Calibri"/>
              </a:rPr>
              <a:t>Tapping out your child's name helps them hear the syllables and sounds in words. </a:t>
            </a:r>
          </a:p>
        </p:txBody>
      </p:sp>
      <p:sp>
        <p:nvSpPr>
          <p:cNvPr id="13" name="TextBox 12">
            <a:extLst>
              <a:ext uri="{FF2B5EF4-FFF2-40B4-BE49-F238E27FC236}">
                <a16:creationId xmlns:a16="http://schemas.microsoft.com/office/drawing/2014/main" id="{F620301D-AD37-890D-8BA3-2FA60149D661}"/>
              </a:ext>
            </a:extLst>
          </p:cNvPr>
          <p:cNvSpPr txBox="1"/>
          <p:nvPr/>
        </p:nvSpPr>
        <p:spPr>
          <a:xfrm>
            <a:off x="1486400" y="1938985"/>
            <a:ext cx="2235166" cy="510778"/>
          </a:xfrm>
          <a:prstGeom prst="roundRect">
            <a:avLst/>
          </a:prstGeom>
          <a:solidFill>
            <a:srgbClr val="0068B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latin typeface="Calibri"/>
                <a:ea typeface="Calibri"/>
                <a:cs typeface="Aharoni"/>
              </a:rPr>
              <a:t>Quick Tips</a:t>
            </a:r>
            <a:endParaRPr lang="en-US" sz="2800">
              <a:solidFill>
                <a:schemeClr val="bg1"/>
              </a:solidFill>
              <a:latin typeface="Calibri"/>
              <a:ea typeface="Calibri"/>
              <a:cs typeface="Calibri"/>
            </a:endParaRPr>
          </a:p>
        </p:txBody>
      </p:sp>
      <p:sp>
        <p:nvSpPr>
          <p:cNvPr id="14" name="Rectangle 13">
            <a:extLst>
              <a:ext uri="{FF2B5EF4-FFF2-40B4-BE49-F238E27FC236}">
                <a16:creationId xmlns:a16="http://schemas.microsoft.com/office/drawing/2014/main" id="{87A0D62B-0B91-0CE1-699F-4E2B28C9B670}"/>
              </a:ext>
            </a:extLst>
          </p:cNvPr>
          <p:cNvSpPr/>
          <p:nvPr/>
        </p:nvSpPr>
        <p:spPr>
          <a:xfrm>
            <a:off x="655630" y="4250365"/>
            <a:ext cx="3546008" cy="1785104"/>
          </a:xfrm>
          <a:prstGeom prst="rect">
            <a:avLst/>
          </a:prstGeom>
        </p:spPr>
        <p:txBody>
          <a:bodyPr wrap="square" lIns="91440" tIns="45720" rIns="91440" bIns="45720" anchor="t">
            <a:spAutoFit/>
          </a:bodyPr>
          <a:lstStyle/>
          <a:p>
            <a:pPr fontAlgn="base"/>
            <a:r>
              <a:rPr lang="en-US" sz="2200" dirty="0">
                <a:latin typeface="Calibri"/>
                <a:ea typeface="Calibri"/>
                <a:cs typeface="Calibri"/>
              </a:rPr>
              <a:t>Gently bounce your baby to the syllables of the words.  </a:t>
            </a:r>
          </a:p>
          <a:p>
            <a:pPr fontAlgn="base"/>
            <a:r>
              <a:rPr lang="en-US" sz="2200" dirty="0">
                <a:latin typeface="Calibri"/>
                <a:ea typeface="Calibri"/>
                <a:cs typeface="Calibri"/>
              </a:rPr>
              <a:t>Clap baby's hands or bounce your finger while baby holds on to it.</a:t>
            </a:r>
          </a:p>
        </p:txBody>
      </p:sp>
    </p:spTree>
    <p:extLst>
      <p:ext uri="{BB962C8B-B14F-4D97-AF65-F5344CB8AC3E}">
        <p14:creationId xmlns:p14="http://schemas.microsoft.com/office/powerpoint/2010/main" val="1663240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30">
            <a:extLst>
              <a:ext uri="{FF2B5EF4-FFF2-40B4-BE49-F238E27FC236}">
                <a16:creationId xmlns:a16="http://schemas.microsoft.com/office/drawing/2014/main" id="{AB41DB72-2C88-4C07-98E2-39574D2E77D8}"/>
              </a:ext>
            </a:extLst>
          </p:cNvPr>
          <p:cNvSpPr txBox="1"/>
          <p:nvPr/>
        </p:nvSpPr>
        <p:spPr>
          <a:xfrm>
            <a:off x="880216" y="694320"/>
            <a:ext cx="5020914" cy="984885"/>
          </a:xfrm>
          <a:prstGeom prst="rect">
            <a:avLst/>
          </a:prstGeom>
        </p:spPr>
        <p:txBody>
          <a:bodyPr wrap="square" lIns="0" tIns="0" rIns="0" bIns="0" rtlCol="0" anchor="t">
            <a:spAutoFit/>
          </a:bodyPr>
          <a:lstStyle/>
          <a:p>
            <a:pPr>
              <a:spcBef>
                <a:spcPct val="0"/>
              </a:spcBef>
            </a:pPr>
            <a:r>
              <a:rPr lang="en-US" sz="3200" b="1">
                <a:solidFill>
                  <a:srgbClr val="0068B3"/>
                </a:solidFill>
                <a:latin typeface="Calibri" panose="020F0502020204030204" pitchFamily="34" charset="0"/>
                <a:cs typeface="Calibri" panose="020F0502020204030204" pitchFamily="34" charset="0"/>
              </a:rPr>
              <a:t>Babies learn movement</a:t>
            </a:r>
          </a:p>
          <a:p>
            <a:pPr>
              <a:spcBef>
                <a:spcPct val="0"/>
              </a:spcBef>
            </a:pPr>
            <a:r>
              <a:rPr lang="en-US" sz="3200" b="1">
                <a:solidFill>
                  <a:srgbClr val="0068B3"/>
                </a:solidFill>
                <a:latin typeface="Calibri" panose="020F0502020204030204" pitchFamily="34" charset="0"/>
                <a:cs typeface="Calibri" panose="020F0502020204030204" pitchFamily="34" charset="0"/>
              </a:rPr>
              <a:t>words by acting them out</a:t>
            </a:r>
          </a:p>
        </p:txBody>
      </p:sp>
      <p:sp>
        <p:nvSpPr>
          <p:cNvPr id="14" name="Rectangle 13">
            <a:extLst>
              <a:ext uri="{FF2B5EF4-FFF2-40B4-BE49-F238E27FC236}">
                <a16:creationId xmlns:a16="http://schemas.microsoft.com/office/drawing/2014/main" id="{F9C0E011-6C3C-457A-B48F-DAB607A9D582}"/>
              </a:ext>
            </a:extLst>
          </p:cNvPr>
          <p:cNvSpPr/>
          <p:nvPr/>
        </p:nvSpPr>
        <p:spPr>
          <a:xfrm>
            <a:off x="2004449" y="2756718"/>
            <a:ext cx="1916285" cy="2554545"/>
          </a:xfrm>
          <a:prstGeom prst="rect">
            <a:avLst/>
          </a:prstGeom>
        </p:spPr>
        <p:txBody>
          <a:bodyPr wrap="square" lIns="91440" tIns="45720" rIns="91440" bIns="45720" anchor="t">
            <a:spAutoFit/>
          </a:bodyPr>
          <a:lstStyle/>
          <a:p>
            <a:pPr fontAlgn="base"/>
            <a:r>
              <a:rPr lang="en-US" sz="3200" dirty="0">
                <a:latin typeface="Calibri"/>
                <a:ea typeface="Calibri"/>
                <a:cs typeface="Calibri"/>
              </a:rPr>
              <a:t>Sway</a:t>
            </a:r>
          </a:p>
          <a:p>
            <a:pPr fontAlgn="base"/>
            <a:r>
              <a:rPr lang="en-US" sz="3200" dirty="0">
                <a:latin typeface="Calibri"/>
                <a:ea typeface="Calibri"/>
                <a:cs typeface="Calibri"/>
              </a:rPr>
              <a:t>Tiptoe</a:t>
            </a:r>
          </a:p>
          <a:p>
            <a:pPr fontAlgn="base"/>
            <a:r>
              <a:rPr lang="en-US" sz="3200" dirty="0">
                <a:latin typeface="Calibri"/>
                <a:ea typeface="Calibri"/>
                <a:cs typeface="Calibri"/>
              </a:rPr>
              <a:t>Dance</a:t>
            </a:r>
          </a:p>
          <a:p>
            <a:pPr fontAlgn="base"/>
            <a:r>
              <a:rPr lang="en-US" sz="3200" dirty="0">
                <a:latin typeface="Calibri"/>
                <a:ea typeface="Calibri"/>
                <a:cs typeface="Calibri"/>
              </a:rPr>
              <a:t>Walk</a:t>
            </a:r>
          </a:p>
          <a:p>
            <a:pPr fontAlgn="base"/>
            <a:r>
              <a:rPr lang="en-US" sz="3200" dirty="0">
                <a:latin typeface="Calibri"/>
                <a:ea typeface="Calibri"/>
                <a:cs typeface="Calibri"/>
              </a:rPr>
              <a:t>Slide</a:t>
            </a:r>
          </a:p>
        </p:txBody>
      </p:sp>
      <p:sp>
        <p:nvSpPr>
          <p:cNvPr id="17" name="Rectangle 16">
            <a:extLst>
              <a:ext uri="{FF2B5EF4-FFF2-40B4-BE49-F238E27FC236}">
                <a16:creationId xmlns:a16="http://schemas.microsoft.com/office/drawing/2014/main" id="{1474CCEE-43C5-49BE-A90A-372AB6BF8EC9}"/>
              </a:ext>
            </a:extLst>
          </p:cNvPr>
          <p:cNvSpPr/>
          <p:nvPr/>
        </p:nvSpPr>
        <p:spPr>
          <a:xfrm>
            <a:off x="6291852" y="1686862"/>
            <a:ext cx="5689332" cy="523220"/>
          </a:xfrm>
          <a:prstGeom prst="rect">
            <a:avLst/>
          </a:prstGeom>
        </p:spPr>
        <p:txBody>
          <a:bodyPr wrap="square" lIns="91440" tIns="45720" rIns="91440" bIns="45720" anchor="t">
            <a:spAutoFit/>
          </a:bodyPr>
          <a:lstStyle/>
          <a:p>
            <a:pPr algn="ctr" fontAlgn="base"/>
            <a:r>
              <a:rPr lang="en-US" sz="2800" u="sng" dirty="0">
                <a:latin typeface="Calibri"/>
                <a:ea typeface="Calibri"/>
                <a:cs typeface="Calibri"/>
              </a:rPr>
              <a:t>We Walk and We Walk and We Stop!</a:t>
            </a:r>
          </a:p>
        </p:txBody>
      </p:sp>
      <p:sp>
        <p:nvSpPr>
          <p:cNvPr id="2" name="TextBox 1">
            <a:extLst>
              <a:ext uri="{FF2B5EF4-FFF2-40B4-BE49-F238E27FC236}">
                <a16:creationId xmlns:a16="http://schemas.microsoft.com/office/drawing/2014/main" id="{91B6B490-FF01-3BE1-9ABC-334B3D4CD963}"/>
              </a:ext>
            </a:extLst>
          </p:cNvPr>
          <p:cNvSpPr txBox="1"/>
          <p:nvPr/>
        </p:nvSpPr>
        <p:spPr>
          <a:xfrm>
            <a:off x="160173" y="106738"/>
            <a:ext cx="4184371" cy="369332"/>
          </a:xfrm>
          <a:prstGeom prst="rect">
            <a:avLst/>
          </a:prstGeom>
          <a:noFill/>
        </p:spPr>
        <p:txBody>
          <a:bodyPr wrap="square" rtlCol="0">
            <a:spAutoFit/>
          </a:bodyPr>
          <a:lstStyle/>
          <a:p>
            <a:r>
              <a:rPr lang="en-US" b="1">
                <a:solidFill>
                  <a:srgbClr val="0068B3"/>
                </a:solidFill>
                <a:latin typeface="Calibri" panose="020F0502020204030204" pitchFamily="34" charset="0"/>
                <a:cs typeface="Calibri" panose="020F0502020204030204" pitchFamily="34" charset="0"/>
              </a:rPr>
              <a:t>Session 2: Read, Talk, &amp; Sing with Baby</a:t>
            </a:r>
          </a:p>
        </p:txBody>
      </p:sp>
      <p:pic>
        <p:nvPicPr>
          <p:cNvPr id="3" name="Picture 2">
            <a:extLst>
              <a:ext uri="{FF2B5EF4-FFF2-40B4-BE49-F238E27FC236}">
                <a16:creationId xmlns:a16="http://schemas.microsoft.com/office/drawing/2014/main" id="{7E99E035-ED13-785B-88FD-0029BA920AB7}"/>
              </a:ext>
            </a:extLst>
          </p:cNvPr>
          <p:cNvPicPr>
            <a:picLocks noChangeAspect="1"/>
          </p:cNvPicPr>
          <p:nvPr/>
        </p:nvPicPr>
        <p:blipFill rotWithShape="1">
          <a:blip r:embed="rId4"/>
          <a:srcRect l="26161" r="27069" b="-291"/>
          <a:stretch/>
        </p:blipFill>
        <p:spPr>
          <a:xfrm>
            <a:off x="4115604" y="1484959"/>
            <a:ext cx="3113172" cy="5147087"/>
          </a:xfrm>
          <a:prstGeom prst="rect">
            <a:avLst/>
          </a:prstGeom>
        </p:spPr>
      </p:pic>
      <p:sp>
        <p:nvSpPr>
          <p:cNvPr id="4" name="TextBox 3">
            <a:extLst>
              <a:ext uri="{FF2B5EF4-FFF2-40B4-BE49-F238E27FC236}">
                <a16:creationId xmlns:a16="http://schemas.microsoft.com/office/drawing/2014/main" id="{1CAD601E-4764-C259-6EB8-5CCFCBF99842}"/>
              </a:ext>
            </a:extLst>
          </p:cNvPr>
          <p:cNvSpPr txBox="1"/>
          <p:nvPr/>
        </p:nvSpPr>
        <p:spPr>
          <a:xfrm>
            <a:off x="8018935" y="520804"/>
            <a:ext cx="2235166" cy="578882"/>
          </a:xfrm>
          <a:prstGeom prst="roundRect">
            <a:avLst/>
          </a:prstGeom>
          <a:solidFill>
            <a:srgbClr val="0068B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solidFill>
                <a:latin typeface="Calibri"/>
                <a:ea typeface="Calibri"/>
                <a:cs typeface="Aharoni"/>
              </a:rPr>
              <a:t>Songs</a:t>
            </a:r>
            <a:endParaRPr lang="en-US" sz="3200" dirty="0">
              <a:solidFill>
                <a:schemeClr val="bg1"/>
              </a:solidFill>
              <a:latin typeface="Calibri"/>
              <a:ea typeface="Calibri"/>
              <a:cs typeface="Calibri"/>
            </a:endParaRPr>
          </a:p>
        </p:txBody>
      </p:sp>
      <p:pic>
        <p:nvPicPr>
          <p:cNvPr id="5" name="Picture 4" descr="Icon&#10;&#10;Description automatically generated">
            <a:extLst>
              <a:ext uri="{FF2B5EF4-FFF2-40B4-BE49-F238E27FC236}">
                <a16:creationId xmlns:a16="http://schemas.microsoft.com/office/drawing/2014/main" id="{AE1E9B75-17E4-078A-29EF-0B3C0BA85D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4478" y="5265812"/>
            <a:ext cx="788596" cy="788596"/>
          </a:xfrm>
          <a:prstGeom prst="rect">
            <a:avLst/>
          </a:prstGeom>
        </p:spPr>
      </p:pic>
      <p:sp>
        <p:nvSpPr>
          <p:cNvPr id="6" name="Rectangle 5">
            <a:extLst>
              <a:ext uri="{FF2B5EF4-FFF2-40B4-BE49-F238E27FC236}">
                <a16:creationId xmlns:a16="http://schemas.microsoft.com/office/drawing/2014/main" id="{75F16EAE-8F43-AB41-8F4F-4FC2ED771135}"/>
              </a:ext>
            </a:extLst>
          </p:cNvPr>
          <p:cNvSpPr/>
          <p:nvPr/>
        </p:nvSpPr>
        <p:spPr>
          <a:xfrm>
            <a:off x="7623074" y="5268627"/>
            <a:ext cx="3886134" cy="1015663"/>
          </a:xfrm>
          <a:prstGeom prst="rect">
            <a:avLst/>
          </a:prstGeom>
        </p:spPr>
        <p:txBody>
          <a:bodyPr wrap="square">
            <a:spAutoFit/>
          </a:bodyPr>
          <a:lstStyle/>
          <a:p>
            <a:pPr>
              <a:spcBef>
                <a:spcPct val="0"/>
              </a:spcBef>
            </a:pPr>
            <a:r>
              <a:rPr lang="en-US" sz="2000" b="1">
                <a:solidFill>
                  <a:srgbClr val="0068B3"/>
                </a:solidFill>
                <a:latin typeface="Calibri" panose="020F0502020204030204" pitchFamily="34" charset="0"/>
                <a:cs typeface="Calibri" panose="020F0502020204030204" pitchFamily="34" charset="0"/>
              </a:rPr>
              <a:t>Movement fires up the brain and helps babies learn new words to describe motion. </a:t>
            </a:r>
          </a:p>
        </p:txBody>
      </p:sp>
      <p:sp>
        <p:nvSpPr>
          <p:cNvPr id="7" name="Rectangle 6">
            <a:extLst>
              <a:ext uri="{FF2B5EF4-FFF2-40B4-BE49-F238E27FC236}">
                <a16:creationId xmlns:a16="http://schemas.microsoft.com/office/drawing/2014/main" id="{D7D08AE1-4AA0-89F4-C8E2-243FD891AFDA}"/>
              </a:ext>
            </a:extLst>
          </p:cNvPr>
          <p:cNvSpPr/>
          <p:nvPr/>
        </p:nvSpPr>
        <p:spPr>
          <a:xfrm>
            <a:off x="6502668" y="2754709"/>
            <a:ext cx="5467083" cy="677108"/>
          </a:xfrm>
          <a:prstGeom prst="rect">
            <a:avLst/>
          </a:prstGeom>
        </p:spPr>
        <p:txBody>
          <a:bodyPr wrap="square" lIns="91440" tIns="45720" rIns="91440" bIns="45720" anchor="t">
            <a:spAutoFit/>
          </a:bodyPr>
          <a:lstStyle/>
          <a:p>
            <a:pPr algn="ctr" fontAlgn="base"/>
            <a:r>
              <a:rPr lang="en-US" sz="2800" u="sng" dirty="0">
                <a:latin typeface="Calibri"/>
                <a:ea typeface="Calibri"/>
                <a:cs typeface="Calibri"/>
              </a:rPr>
              <a:t>Baby Hokey Pokey</a:t>
            </a:r>
          </a:p>
          <a:p>
            <a:pPr algn="ctr"/>
            <a:r>
              <a:rPr lang="en-US" sz="1000" dirty="0">
                <a:latin typeface="Calibri"/>
                <a:ea typeface="Calibri"/>
                <a:cs typeface="Calibri"/>
              </a:rPr>
              <a:t>Tune: "The Hokey Pokey"</a:t>
            </a:r>
          </a:p>
        </p:txBody>
      </p:sp>
      <p:sp>
        <p:nvSpPr>
          <p:cNvPr id="8" name="Rectangle 7">
            <a:extLst>
              <a:ext uri="{FF2B5EF4-FFF2-40B4-BE49-F238E27FC236}">
                <a16:creationId xmlns:a16="http://schemas.microsoft.com/office/drawing/2014/main" id="{79FEBF8F-A73B-5B63-A442-88C9DA839713}"/>
              </a:ext>
            </a:extLst>
          </p:cNvPr>
          <p:cNvSpPr/>
          <p:nvPr/>
        </p:nvSpPr>
        <p:spPr>
          <a:xfrm>
            <a:off x="6291852" y="3880066"/>
            <a:ext cx="5689332" cy="677108"/>
          </a:xfrm>
          <a:prstGeom prst="rect">
            <a:avLst/>
          </a:prstGeom>
        </p:spPr>
        <p:txBody>
          <a:bodyPr wrap="square" lIns="91440" tIns="45720" rIns="91440" bIns="45720" anchor="t">
            <a:spAutoFit/>
          </a:bodyPr>
          <a:lstStyle/>
          <a:p>
            <a:pPr algn="ctr" fontAlgn="base"/>
            <a:r>
              <a:rPr lang="en-US" sz="2800" u="sng" dirty="0">
                <a:latin typeface="Calibri"/>
                <a:ea typeface="Calibri"/>
                <a:cs typeface="Calibri"/>
              </a:rPr>
              <a:t>Our Arms Go Up and Down</a:t>
            </a:r>
          </a:p>
          <a:p>
            <a:pPr algn="ctr"/>
            <a:r>
              <a:rPr lang="en-US" sz="1000" dirty="0">
                <a:latin typeface="Calibri"/>
                <a:ea typeface="Calibri"/>
                <a:cs typeface="Calibri"/>
              </a:rPr>
              <a:t>Tune: "The Farmer In The Dell"</a:t>
            </a:r>
          </a:p>
        </p:txBody>
      </p:sp>
    </p:spTree>
    <p:extLst>
      <p:ext uri="{BB962C8B-B14F-4D97-AF65-F5344CB8AC3E}">
        <p14:creationId xmlns:p14="http://schemas.microsoft.com/office/powerpoint/2010/main" val="3369045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80F272F3A88B439B6603FC694C6D83" ma:contentTypeVersion="22" ma:contentTypeDescription="Create a new document." ma:contentTypeScope="" ma:versionID="f8e001a8c9321eb30d0c9d977ed779eb">
  <xsd:schema xmlns:xsd="http://www.w3.org/2001/XMLSchema" xmlns:xs="http://www.w3.org/2001/XMLSchema" xmlns:p="http://schemas.microsoft.com/office/2006/metadata/properties" xmlns:ns2="32ad5260-dbe3-428e-90a3-4d3aa99ac0b4" xmlns:ns3="b0094c0f-7cbb-4edb-9793-c527492979f6" xmlns:ns4="d69229b5-296f-4e9e-8ddd-a2896de3ea5b" targetNamespace="http://schemas.microsoft.com/office/2006/metadata/properties" ma:root="true" ma:fieldsID="deba3dc05fd136e8f6530da6f4757839" ns2:_="" ns3:_="" ns4:_="">
    <xsd:import namespace="32ad5260-dbe3-428e-90a3-4d3aa99ac0b4"/>
    <xsd:import namespace="b0094c0f-7cbb-4edb-9793-c527492979f6"/>
    <xsd:import namespace="d69229b5-296f-4e9e-8ddd-a2896de3ea5b"/>
    <xsd:element name="properties">
      <xsd:complexType>
        <xsd:sequence>
          <xsd:element name="documentManagement">
            <xsd:complexType>
              <xsd:all>
                <xsd:element ref="ns2:Children_x0027_s_x0020_Services_x0020_Categories" minOccurs="0"/>
                <xsd:element ref="ns3:MediaServiceMetadata" minOccurs="0"/>
                <xsd:element ref="ns3:MediaServiceFastMetadata" minOccurs="0"/>
                <xsd:element ref="ns4:SharedWithUsers" minOccurs="0"/>
                <xsd:element ref="ns4:SharedWithDetails" minOccurs="0"/>
                <xsd:element ref="ns3:Notes0" minOccurs="0"/>
                <xsd:element ref="ns3:MediaServiceDateTaken" minOccurs="0"/>
                <xsd:element ref="ns3:MediaServiceAutoKeyPoints" minOccurs="0"/>
                <xsd:element ref="ns3:MediaServiceKeyPoint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ServiceObjectDetectorVersion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ad5260-dbe3-428e-90a3-4d3aa99ac0b4" elementFormDefault="qualified">
    <xsd:import namespace="http://schemas.microsoft.com/office/2006/documentManagement/types"/>
    <xsd:import namespace="http://schemas.microsoft.com/office/infopath/2007/PartnerControls"/>
    <xsd:element name="Children_x0027_s_x0020_Services_x0020_Categories" ma:index="8" nillable="true" ma:displayName="Children's Services Categories" ma:description="Column Categories for Children's Services Subsite" ma:format="Dropdown" ma:internalName="Children_x0027_s_x0020_Services_x0020_Categories">
      <xsd:complexType>
        <xsd:complexContent>
          <xsd:extension base="dms:MultiChoice">
            <xsd:sequence>
              <xsd:element name="Value" maxOccurs="unbounded" minOccurs="0" nillable="true">
                <xsd:simpleType>
                  <xsd:restriction base="dms:Choice">
                    <xsd:enumeration value="All Children Excel"/>
                    <xsd:enumeration value="Children's Resources and Services"/>
                    <xsd:enumeration value="Children's Services Forum"/>
                    <xsd:enumeration value="Collection Development"/>
                    <xsd:enumeration value="Early Literacy and Storytime"/>
                    <xsd:enumeration value="Harry Potter"/>
                    <xsd:enumeration value="Parents and Caregivers"/>
                    <xsd:enumeration value="Programming"/>
                    <xsd:enumeration value="Reader's Advisory"/>
                    <xsd:enumeration value="Resources Overview"/>
                    <xsd:enumeration value="Seasonal Programming"/>
                    <xsd:enumeration value="STEM Festival"/>
                    <xsd:enumeration value="STEM Stations"/>
                    <xsd:enumeration value="Training"/>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094c0f-7cbb-4edb-9793-c527492979f6"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Notes0" ma:index="13" nillable="true" ma:displayName="Notes" ma:internalName="Notes0">
      <xsd:simpleType>
        <xsd:restriction base="dms:Text">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8a4874a-8cf6-4bd1-a3b1-571cbf9a5b83"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9229b5-296f-4e9e-8ddd-a2896de3ea5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bc5790e-757d-4ed0-9a44-c899ce80e854}" ma:internalName="TaxCatchAll" ma:showField="CatchAllData" ma:web="d69229b5-296f-4e9e-8ddd-a2896de3ea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0094c0f-7cbb-4edb-9793-c527492979f6">
      <Terms xmlns="http://schemas.microsoft.com/office/infopath/2007/PartnerControls"/>
    </lcf76f155ced4ddcb4097134ff3c332f>
    <TaxCatchAll xmlns="d69229b5-296f-4e9e-8ddd-a2896de3ea5b" xsi:nil="true"/>
    <Children_x0027_s_x0020_Services_x0020_Categories xmlns="32ad5260-dbe3-428e-90a3-4d3aa99ac0b4" xsi:nil="true"/>
    <Notes0 xmlns="b0094c0f-7cbb-4edb-9793-c527492979f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ADF5F9-06E7-4466-8BEE-4F68CB0A09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ad5260-dbe3-428e-90a3-4d3aa99ac0b4"/>
    <ds:schemaRef ds:uri="b0094c0f-7cbb-4edb-9793-c527492979f6"/>
    <ds:schemaRef ds:uri="d69229b5-296f-4e9e-8ddd-a2896de3ea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3A4B45-32B6-4C8B-AE33-3B06E2DD2B2D}">
  <ds:schemaRefs>
    <ds:schemaRef ds:uri="0a09d8ba-222e-4e7a-a5b9-a426a1be0489"/>
    <ds:schemaRef ds:uri="b917bda2-3bdd-4356-915c-b8bded3e7f2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0094c0f-7cbb-4edb-9793-c527492979f6"/>
    <ds:schemaRef ds:uri="d69229b5-296f-4e9e-8ddd-a2896de3ea5b"/>
    <ds:schemaRef ds:uri="32ad5260-dbe3-428e-90a3-4d3aa99ac0b4"/>
  </ds:schemaRefs>
</ds:datastoreItem>
</file>

<file path=customXml/itemProps3.xml><?xml version="1.0" encoding="utf-8"?>
<ds:datastoreItem xmlns:ds="http://schemas.openxmlformats.org/officeDocument/2006/customXml" ds:itemID="{9ECFEFA0-9B02-4E3D-A3FD-D8E27B2206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17</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Hatchlings Parent Workshop: Session 2: Read, Talk &amp; Sing with Baby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Hatchlings Parent Workshop: Session 3: Building a Routine</dc:title>
  <dc:creator>Flores, Luz</dc:creator>
  <cp:revision>252</cp:revision>
  <dcterms:created xsi:type="dcterms:W3CDTF">2025-01-29T23:06:09Z</dcterms:created>
  <dcterms:modified xsi:type="dcterms:W3CDTF">2025-08-07T18:56:06Z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0x010100B380F272F3A88B439B6603FC694C6D83</vt:lpwstr>
  </property>
  <property fmtid="{D5CDD505-2E9C-101B-9397-08002B2CF9AE}" pid="3" name="MediaServiceImageTags">
    <vt:lpwstr/>
  </property>
</Properties>
</file>