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058400" cx="7772400"/>
  <p:notesSz cx="6858000" cy="9144000"/>
  <p:embeddedFontLst>
    <p:embeddedFont>
      <p:font typeface="Montserrat Black"/>
      <p:bold r:id="rId7"/>
      <p:boldItalic r:id="rId8"/>
    </p:embeddedFont>
    <p:embeddedFont>
      <p:font typeface="Montserrat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Montserrat-italic.fntdata"/><Relationship Id="rId10" Type="http://schemas.openxmlformats.org/officeDocument/2006/relationships/font" Target="fonts/Montserrat-bold.fntdata"/><Relationship Id="rId12" Type="http://schemas.openxmlformats.org/officeDocument/2006/relationships/font" Target="fonts/Montserrat-boldItalic.fntdata"/><Relationship Id="rId9" Type="http://schemas.openxmlformats.org/officeDocument/2006/relationships/font" Target="fonts/Montserrat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MontserratBlack-bold.fntdata"/><Relationship Id="rId8" Type="http://schemas.openxmlformats.org/officeDocument/2006/relationships/font" Target="fonts/MontserratBlack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137cc20907_1_4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137cc20907_1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</a:rPr>
              <a:t>This is in the form of a powerpoint slide because you can easily change the date and add a location.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</a:rPr>
              <a:t>Once it is done, go to file and download as a jpg or a png the current slide. Print from there as is.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5" Type="http://schemas.openxmlformats.org/officeDocument/2006/relationships/image" Target="../media/image3.png"/><Relationship Id="rId6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5237350" y="-75"/>
            <a:ext cx="2538900" cy="10058400"/>
          </a:xfrm>
          <a:prstGeom prst="rect">
            <a:avLst/>
          </a:prstGeom>
          <a:solidFill>
            <a:srgbClr val="E2F5F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598179" y="2453521"/>
            <a:ext cx="4031100" cy="171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050">
                <a:solidFill>
                  <a:srgbClr val="00A79D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Hatchlings: Ready to Hatch </a:t>
            </a:r>
            <a:endParaRPr sz="2050">
              <a:solidFill>
                <a:srgbClr val="00A79D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is an interactive early literacy program for expectant parents. Learn more about your baby-to-be through songs and fun activities.</a:t>
            </a:r>
            <a:endParaRPr b="1" sz="1000">
              <a:solidFill>
                <a:srgbClr val="00A79D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 rotWithShape="1">
          <a:blip r:embed="rId3">
            <a:alphaModFix/>
          </a:blip>
          <a:srcRect b="13479" l="18275" r="38376" t="26101"/>
          <a:stretch/>
        </p:blipFill>
        <p:spPr>
          <a:xfrm>
            <a:off x="4181125" y="-53725"/>
            <a:ext cx="3595023" cy="5010852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602250" y="4241796"/>
            <a:ext cx="4527600" cy="409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500">
                <a:solidFill>
                  <a:srgbClr val="00A79D"/>
                </a:solidFill>
                <a:latin typeface="Montserrat"/>
                <a:ea typeface="Montserrat"/>
                <a:cs typeface="Montserrat"/>
                <a:sym typeface="Montserrat"/>
              </a:rPr>
              <a:t>When:</a:t>
            </a:r>
            <a:endParaRPr b="1" sz="1500">
              <a:solidFill>
                <a:srgbClr val="00A79D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rgbClr val="00A79D"/>
                </a:solidFill>
                <a:latin typeface="Montserrat"/>
                <a:ea typeface="Montserrat"/>
                <a:cs typeface="Montserrat"/>
                <a:sym typeface="Montserrat"/>
              </a:rPr>
              <a:t>October 9, 2023</a:t>
            </a:r>
            <a:endParaRPr b="1" sz="4000">
              <a:solidFill>
                <a:srgbClr val="00A79D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600">
                <a:solidFill>
                  <a:srgbClr val="00A79D"/>
                </a:solidFill>
                <a:latin typeface="Montserrat"/>
                <a:ea typeface="Montserrat"/>
                <a:cs typeface="Montserrat"/>
                <a:sym typeface="Montserrat"/>
              </a:rPr>
              <a:t>10:30-</a:t>
            </a:r>
            <a:r>
              <a:rPr b="1" lang="en-GB" sz="3600">
                <a:solidFill>
                  <a:srgbClr val="00A79D"/>
                </a:solidFill>
                <a:latin typeface="Montserrat"/>
                <a:ea typeface="Montserrat"/>
                <a:cs typeface="Montserrat"/>
                <a:sym typeface="Montserrat"/>
              </a:rPr>
              <a:t>11:30am</a:t>
            </a:r>
            <a:endParaRPr b="1" sz="3600">
              <a:solidFill>
                <a:srgbClr val="00A79D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0A79D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00A79D"/>
                </a:solidFill>
                <a:latin typeface="Montserrat"/>
                <a:ea typeface="Montserrat"/>
                <a:cs typeface="Montserrat"/>
                <a:sym typeface="Montserrat"/>
              </a:rPr>
              <a:t>Where:</a:t>
            </a:r>
            <a:endParaRPr sz="1500">
              <a:solidFill>
                <a:srgbClr val="00A79D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900">
                <a:solidFill>
                  <a:srgbClr val="00A79D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Everyone’s Free Library</a:t>
            </a:r>
            <a:endParaRPr sz="3900">
              <a:solidFill>
                <a:srgbClr val="00A79D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0A79D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500">
                <a:solidFill>
                  <a:srgbClr val="00A79D"/>
                </a:solidFill>
                <a:latin typeface="Montserrat"/>
                <a:ea typeface="Montserrat"/>
                <a:cs typeface="Montserrat"/>
                <a:sym typeface="Montserrat"/>
              </a:rPr>
              <a:t>Registration required; to sign up, contact:</a:t>
            </a:r>
            <a:endParaRPr sz="1500">
              <a:solidFill>
                <a:srgbClr val="00A79D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500">
                <a:solidFill>
                  <a:srgbClr val="00A79D"/>
                </a:solidFill>
                <a:latin typeface="Montserrat"/>
                <a:ea typeface="Montserrat"/>
                <a:cs typeface="Montserrat"/>
                <a:sym typeface="Montserrat"/>
              </a:rPr>
              <a:t>Youremailhere@gmail.com</a:t>
            </a:r>
            <a:endParaRPr sz="2500">
              <a:solidFill>
                <a:srgbClr val="00A79D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598175" y="796946"/>
            <a:ext cx="4317000" cy="178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6100">
                <a:solidFill>
                  <a:srgbClr val="00A79D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Get ready for baby!</a:t>
            </a:r>
            <a:endParaRPr i="1" sz="6100">
              <a:solidFill>
                <a:srgbClr val="00A79D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5491900" y="4957125"/>
            <a:ext cx="2029800" cy="301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45818E"/>
                </a:solidFill>
                <a:latin typeface="Montserrat"/>
                <a:ea typeface="Montserrat"/>
                <a:cs typeface="Montserrat"/>
                <a:sym typeface="Montserrat"/>
              </a:rPr>
              <a:t>FREE book, calendar and song sheet for attendees!</a:t>
            </a:r>
            <a:endParaRPr b="1" i="1" sz="1800">
              <a:solidFill>
                <a:srgbClr val="45818E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45818E"/>
                </a:solidFill>
                <a:latin typeface="Montserrat"/>
                <a:ea typeface="Montserrat"/>
                <a:cs typeface="Montserrat"/>
                <a:sym typeface="Montserrat"/>
              </a:rPr>
              <a:t>Space is limited to only expectant parents for this session.</a:t>
            </a:r>
            <a:endParaRPr b="1" sz="1800">
              <a:solidFill>
                <a:srgbClr val="45818E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602250" y="8336196"/>
            <a:ext cx="3000000" cy="3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950">
                <a:solidFill>
                  <a:srgbClr val="475A65"/>
                </a:solidFill>
                <a:latin typeface="Montserrat"/>
                <a:ea typeface="Montserrat"/>
                <a:cs typeface="Montserrat"/>
                <a:sym typeface="Montserrat"/>
              </a:rPr>
              <a:t>IN PARTNERSHIP WITH:</a:t>
            </a:r>
            <a:endParaRPr b="1" sz="950">
              <a:solidFill>
                <a:srgbClr val="475A65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61" name="Google Shape;61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10860" y="8152600"/>
            <a:ext cx="2273615" cy="1712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82825" y="8625925"/>
            <a:ext cx="1868701" cy="765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551525" y="8682762"/>
            <a:ext cx="1286150" cy="651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