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Montserrat Black"/>
      <p:bold r:id="rId7"/>
      <p:boldItalic r:id="rId8"/>
    </p:embeddedFont>
    <p:embeddedFont>
      <p:font typeface="Montserra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2" Type="http://schemas.openxmlformats.org/officeDocument/2006/relationships/font" Target="fonts/Montserrat-boldItalic.fntdata"/><Relationship Id="rId9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Black-bold.fntdata"/><Relationship Id="rId8" Type="http://schemas.openxmlformats.org/officeDocument/2006/relationships/font" Target="fonts/MontserratBlac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7cc20907_1_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7cc20907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This is in the form of a powerpoint slide because you can easily change the date and add a location.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Once it is done, go to file and download as a jpg or a png the current slide. Print from there as is.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237350" y="-75"/>
            <a:ext cx="2538900" cy="10058400"/>
          </a:xfrm>
          <a:prstGeom prst="rect">
            <a:avLst/>
          </a:prstGeom>
          <a:solidFill>
            <a:srgbClr val="E2F5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98179" y="2453521"/>
            <a:ext cx="4031100" cy="17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50">
                <a:solidFill>
                  <a:srgbClr val="00A79D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Hatchlings: Ready to Hatch </a:t>
            </a:r>
            <a:endParaRPr sz="2050">
              <a:solidFill>
                <a:srgbClr val="00A79D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is an interactive early literacy program for expectant parents. Learn more about your baby-to-be through songs and fun activities.</a:t>
            </a:r>
            <a:endParaRPr b="1" sz="10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13479" l="18275" r="38376" t="26101"/>
          <a:stretch/>
        </p:blipFill>
        <p:spPr>
          <a:xfrm>
            <a:off x="4181125" y="-53725"/>
            <a:ext cx="3595023" cy="5010852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602250" y="4241796"/>
            <a:ext cx="4527600" cy="4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rgbClr val="00A79D"/>
                </a:solidFill>
                <a:latin typeface="Montserrat"/>
                <a:ea typeface="Montserrat"/>
                <a:cs typeface="Montserrat"/>
                <a:sym typeface="Montserrat"/>
              </a:rPr>
              <a:t>When:</a:t>
            </a:r>
            <a:endParaRPr b="1" sz="15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rgbClr val="00A79D"/>
                </a:solidFill>
                <a:latin typeface="Montserrat"/>
                <a:ea typeface="Montserrat"/>
                <a:cs typeface="Montserrat"/>
                <a:sym typeface="Montserrat"/>
              </a:rPr>
              <a:t>October 9, 2023</a:t>
            </a:r>
            <a:endParaRPr b="1" sz="40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00A79D"/>
                </a:solidFill>
                <a:latin typeface="Montserrat"/>
                <a:ea typeface="Montserrat"/>
                <a:cs typeface="Montserrat"/>
                <a:sym typeface="Montserrat"/>
              </a:rPr>
              <a:t>10:30-</a:t>
            </a:r>
            <a:r>
              <a:rPr b="1" lang="en-GB" sz="3600">
                <a:solidFill>
                  <a:srgbClr val="00A79D"/>
                </a:solidFill>
                <a:latin typeface="Montserrat"/>
                <a:ea typeface="Montserrat"/>
                <a:cs typeface="Montserrat"/>
                <a:sym typeface="Montserrat"/>
              </a:rPr>
              <a:t>11:30am</a:t>
            </a:r>
            <a:endParaRPr b="1" sz="36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00A79D"/>
                </a:solidFill>
                <a:latin typeface="Montserrat"/>
                <a:ea typeface="Montserrat"/>
                <a:cs typeface="Montserrat"/>
                <a:sym typeface="Montserrat"/>
              </a:rPr>
              <a:t>Where:</a:t>
            </a:r>
            <a:endParaRPr sz="15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900">
                <a:solidFill>
                  <a:srgbClr val="00A79D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Everyone’s Free Library</a:t>
            </a:r>
            <a:endParaRPr sz="3900">
              <a:solidFill>
                <a:srgbClr val="00A79D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>
                <a:solidFill>
                  <a:srgbClr val="00A79D"/>
                </a:solidFill>
                <a:latin typeface="Montserrat"/>
                <a:ea typeface="Montserrat"/>
                <a:cs typeface="Montserrat"/>
                <a:sym typeface="Montserrat"/>
              </a:rPr>
              <a:t>Registration required; to sign up, contact:</a:t>
            </a:r>
            <a:endParaRPr sz="15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500">
                <a:solidFill>
                  <a:srgbClr val="00A79D"/>
                </a:solidFill>
                <a:latin typeface="Montserrat"/>
                <a:ea typeface="Montserrat"/>
                <a:cs typeface="Montserrat"/>
                <a:sym typeface="Montserrat"/>
              </a:rPr>
              <a:t>Youremailhere@gmail.com</a:t>
            </a:r>
            <a:endParaRPr sz="2500">
              <a:solidFill>
                <a:srgbClr val="00A79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98175" y="796946"/>
            <a:ext cx="4317000" cy="17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6100">
                <a:solidFill>
                  <a:srgbClr val="00A79D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Get ready for baby!</a:t>
            </a:r>
            <a:endParaRPr i="1" sz="6100">
              <a:solidFill>
                <a:srgbClr val="00A79D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491900" y="4957125"/>
            <a:ext cx="2029800" cy="30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800">
                <a:solidFill>
                  <a:srgbClr val="45818E"/>
                </a:solidFill>
                <a:latin typeface="Montserrat"/>
                <a:ea typeface="Montserrat"/>
                <a:cs typeface="Montserrat"/>
                <a:sym typeface="Montserrat"/>
              </a:rPr>
              <a:t>FREE book, calendar and song sheet for attendees!</a:t>
            </a:r>
            <a:endParaRPr b="1" i="1" sz="1800">
              <a:solidFill>
                <a:srgbClr val="45818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45818E"/>
                </a:solidFill>
                <a:latin typeface="Montserrat"/>
                <a:ea typeface="Montserrat"/>
                <a:cs typeface="Montserrat"/>
                <a:sym typeface="Montserrat"/>
              </a:rPr>
              <a:t>Space is limited to only expectant parents for this session.</a:t>
            </a:r>
            <a:endParaRPr b="1" sz="1800">
              <a:solidFill>
                <a:srgbClr val="45818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02250" y="8336196"/>
            <a:ext cx="30000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50">
                <a:solidFill>
                  <a:srgbClr val="475A65"/>
                </a:solidFill>
                <a:latin typeface="Montserrat"/>
                <a:ea typeface="Montserrat"/>
                <a:cs typeface="Montserrat"/>
                <a:sym typeface="Montserrat"/>
              </a:rPr>
              <a:t>IN PARTNERSHIP WITH:</a:t>
            </a:r>
            <a:endParaRPr b="1" sz="950">
              <a:solidFill>
                <a:srgbClr val="475A6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10860" y="8152600"/>
            <a:ext cx="2273615" cy="171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2825" y="8625925"/>
            <a:ext cx="1868701" cy="7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51525" y="8682762"/>
            <a:ext cx="1286150" cy="65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