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0" r:id="rId11"/>
    <p:sldId id="265" r:id="rId12"/>
    <p:sldId id="266" r:id="rId13"/>
    <p:sldId id="268" r:id="rId14"/>
    <p:sldId id="269" r:id="rId15"/>
    <p:sldId id="271" r:id="rId16"/>
    <p:sldId id="273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D5719-4F5A-4BBE-9985-ECCB7B90D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FA7AD-8009-4163-ACAF-DCC4639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8493CC-7613-415D-AF2F-39C1FBE57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56D50A-F3A9-41FA-96AB-90952EF40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33A945-C332-4B4E-A429-D1543A70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71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30777-C647-4C4D-AB02-AE103D40E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7C5AFF-6CAF-4351-878D-31C73AA58A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A25522-6830-491D-A798-528701A2A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3E5AC5-9DE1-469D-A0BF-9DE0F28DB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307C-8958-4CB4-871F-4DA824F7D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51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F4E6DBC-8308-4621-9D31-666CFD30C6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A919B-DDA7-4839-A43F-20B587F6E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573BBF-7DAB-4454-A6C3-A4DFBBBB8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E9615E-6C7A-4746-9F04-F1DDFA099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503BF-B722-4D4C-8F18-F31542C86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59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74307-2719-4CB6-A628-56565B496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D5022-6E1F-494A-8D5F-2BA6D51ED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956873-C638-4BE7-870A-891699A62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3FBE0-E07F-4F0D-9996-6976B1AD9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7D9FE-9F7D-4597-8A7D-A27CD0397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270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3B704-3CA1-405C-B2AA-3F54E3588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45DAEF-EB42-43AA-A37D-18CCBF69D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CB265-00BF-4581-B8A4-9F1771168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3D7EE-7DB8-4D15-84A7-71CF97B56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D4EFF-5850-4815-98B4-16054B933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48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8DE77-4984-4E9A-9A54-0F2BFB69D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8686AC-5E49-442B-9B28-62402A1CEE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F147E9-0DD4-4F21-AEFD-332EBD13A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BF8CBC-58A9-4063-98FB-661DEF884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B8CA3F-B0D5-4735-B39A-EACD99298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A26C60-B3F7-472C-86D2-A9373DBCA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108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0456D-1A3C-4DE5-9EF5-40A77CDC2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62626-90D0-4414-A87C-2F6809D48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E8B3D4-968A-4823-9019-82BF2A8659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F6EAC4-7430-4049-83C6-A384A7D4DD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51A465-3735-4A94-92F6-A8B450DEA9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74C1BD-CCF9-4FB9-AB24-E952EE856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1F76F7-EA0E-4597-8C61-33E20CF45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2AA5B1-887C-4CFB-A67D-E8CC25CAD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509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36CE0-5063-453F-BB13-0D8128FDB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F67810-A090-4290-A5B5-3C8813C55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3BB0FE-CD7C-4548-A5A5-AC4256D91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F47EB4-9E61-4FC2-BEC1-741132E80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732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5D9D8B-2BBC-4F83-93DB-EF0148BB1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86D9AB-5A54-4955-8109-4FD2DE07A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F39B4-DD00-483D-89A9-8BCF631DD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32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F2E56-7646-4E63-BB1A-7938BDD32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1F7E4-CD4C-4DFC-8CA2-48B904A94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2B94B-B4A9-43CA-B000-562DB379AC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D7D556-F07C-436A-A97C-670CFC4C4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66FDBE-94D2-42E9-BC17-7A1E529C7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7721E-C127-461B-BDEB-3285172A61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089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FE856-4C99-4F22-965E-90CB10C80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9D790A-8DBD-4D19-AB21-AA61297B2F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71089C-5ED6-4E6B-81D9-66E29D7623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8FF424-E995-43BE-A5D6-1A442D8B3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E73C9-B96C-4519-B51F-47ED246A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D0DF94-8FDE-468A-9796-5456154FF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230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306558-D03B-44EA-935F-774106D60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227D3D-2577-47B3-B561-299BC5813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5F7F1-B979-4ECA-99FB-620EF4A42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129FD-B4AD-4EBA-A0AD-4723F4469AC8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83F47B-97F3-4BC1-92A2-98227D9EB6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8B59A-8464-4FA4-9446-6E73559B1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DD35A2-DE2E-47A5-B543-E31FECED9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574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1OVymvu71n7r0nAqBHoQIoBMjW_150jCq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youtube.com/watch?v=_jH2OPM6gu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photos.app.goo.gl/bYtnH6PotKkAo6pJ6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photos.app.goo.gl/a4ABYg2xJ1pozKJz5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open?id=1GfMQiolpSREYU8QktRAlcXNj_8-H4Gtk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photos.app.goo.gl/htga6V59zJmYttaK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photos.app.goo.gl/bfCEKVuTadZcTbDL6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1SDsAFA3U3PTKt_ZoaFolVR68G70jczUQ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C5758-07A7-4032-A080-D8C693AD13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C53D6A-A02C-462D-8E6E-3A5F7B9B29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1056B7-EF54-4451-A716-1B2EC0BE738A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77EF02-859F-45B9-878F-0783F29C1789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7CACDF8-3B8A-4FA0-AEF1-0B9C2CB83E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881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D3852-818D-4BBA-8FFD-8401A827C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 Book!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A6E68A8-5815-4CD6-ACD7-089BE8E8A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334699"/>
            <a:ext cx="5439742" cy="418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6E57E4B-822D-4CB5-9414-C2E68C6D6E83}"/>
              </a:ext>
            </a:extLst>
          </p:cNvPr>
          <p:cNvSpPr/>
          <p:nvPr/>
        </p:nvSpPr>
        <p:spPr>
          <a:xfrm>
            <a:off x="609599" y="6169708"/>
            <a:ext cx="11277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u="sng" dirty="0">
                <a:solidFill>
                  <a:srgbClr val="0097A7"/>
                </a:solidFill>
                <a:latin typeface="Arial" panose="020B0604020202020204" pitchFamily="34" charset="0"/>
                <a:hlinkClick r:id="rId3"/>
              </a:rPr>
              <a:t>https://drive.google.com/open?id=1OVymvu71n7r0nAqBHoQIoBMjW_150jCq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7640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B12E1-A9DF-41B6-ABCF-57D1E3E0F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816" y="596095"/>
            <a:ext cx="105156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Alef Bet Yoga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928439-AC73-456C-8DBD-7A834BC0D36F}"/>
              </a:ext>
            </a:extLst>
          </p:cNvPr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effectLst/>
              </a:rPr>
              <a:t> </a:t>
            </a:r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89E361B8-F9C6-447D-BBF4-F7717E0B2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1144" y="0"/>
            <a:ext cx="5141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489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8A03A-7C32-467D-A68F-66FD74568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18860" cy="1325563"/>
          </a:xfrm>
        </p:spPr>
        <p:txBody>
          <a:bodyPr>
            <a:normAutofit/>
          </a:bodyPr>
          <a:lstStyle/>
          <a:p>
            <a:r>
              <a:rPr lang="en-US" sz="4800" dirty="0"/>
              <a:t>   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Alef</a:t>
            </a:r>
            <a:r>
              <a:rPr lang="en-US" sz="4800" dirty="0"/>
              <a:t>                           </a:t>
            </a:r>
            <a:r>
              <a:rPr lang="he-IL" sz="4800" dirty="0"/>
              <a:t>א</a:t>
            </a:r>
            <a:r>
              <a:rPr lang="en-US" sz="4800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9463BE-0744-4D26-887F-AAE5705F4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467" y="1809028"/>
            <a:ext cx="6685313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Alef is the first letter of the Hebrew alphabet</a:t>
            </a:r>
          </a:p>
          <a:p>
            <a:pPr marL="0" indent="0">
              <a:buNone/>
            </a:pP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70000"/>
              </a:lnSpc>
              <a:spcAft>
                <a:spcPts val="1200"/>
              </a:spcAft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Sometimes it has the sound of “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aaahhhh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like in the word Alef (say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Aaaahhh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lifff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The pose for Alef is Triangle Pose</a:t>
            </a:r>
          </a:p>
          <a:p>
            <a:pPr marL="0" indent="0">
              <a:buNone/>
            </a:pP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Here is a video of a kid teaching Triangle Pose: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u="sng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https://www.youtube.com/watch?v=_jH2OPM6guU</a:t>
            </a:r>
            <a:endParaRPr lang="en-US" sz="20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599E77B5-49CB-45F0-9DFB-4776CFACC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59629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42284-F65A-4179-84CF-787BF795D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36" y="255969"/>
            <a:ext cx="105156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Family Activity: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Tsedakah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Giving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95F34C-ABF6-4B9C-A694-B0BC258B3D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6" y="1374362"/>
            <a:ext cx="10515600" cy="54836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ts val="1200"/>
              </a:spcAft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If you do not have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tsedakah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(charity) box for coins,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go find a jar or other small box to use. </a:t>
            </a:r>
          </a:p>
          <a:p>
            <a:pPr marL="0" indent="0">
              <a:spcAft>
                <a:spcPts val="1800"/>
              </a:spcAft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get some coins! </a:t>
            </a:r>
          </a:p>
          <a:p>
            <a:pPr marL="0" indent="0">
              <a:spcAft>
                <a:spcPts val="1800"/>
              </a:spcAft>
              <a:buNone/>
            </a:pP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Discuss together where you’d like the money to go,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such as: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help people who don’t have enough food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help the environment</a:t>
            </a:r>
          </a:p>
          <a:p>
            <a:pPr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To help people who had to leave their country due to war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Now, have your child add the coins to the jar or box. 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Give your child a big round of applause! </a:t>
            </a:r>
            <a:endParaRPr lang="en-US" sz="24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DE7DAAC-22C7-4DE9-858E-6F29D67E5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752" y="0"/>
            <a:ext cx="326224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06738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A7D071-01C2-4086-AB2D-B40093B5C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3062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5300" dirty="0">
                <a:latin typeface="Arial" panose="020B0604020202020204" pitchFamily="34" charset="0"/>
                <a:cs typeface="Arial" panose="020B0604020202020204" pitchFamily="34" charset="0"/>
              </a:rPr>
              <a:t>Closing </a:t>
            </a:r>
            <a:r>
              <a:rPr lang="en-US" sz="5300" dirty="0" err="1">
                <a:latin typeface="Arial" panose="020B0604020202020204" pitchFamily="34" charset="0"/>
                <a:cs typeface="Arial" panose="020B0604020202020204" pitchFamily="34" charset="0"/>
              </a:rPr>
              <a:t>Song:We’re</a:t>
            </a:r>
            <a:r>
              <a:rPr lang="en-US" sz="5300" dirty="0">
                <a:latin typeface="Arial" panose="020B0604020202020204" pitchFamily="34" charset="0"/>
                <a:cs typeface="Arial" panose="020B0604020202020204" pitchFamily="34" charset="0"/>
              </a:rPr>
              <a:t> So Happy </a:t>
            </a:r>
            <a:br>
              <a:rPr lang="en-US" sz="53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300" dirty="0">
                <a:latin typeface="Arial" panose="020B0604020202020204" pitchFamily="34" charset="0"/>
                <a:cs typeface="Arial" panose="020B0604020202020204" pitchFamily="34" charset="0"/>
              </a:rPr>
              <a:t>That Everyone Was Here!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D30CF-BD47-4034-A10C-0E27848EF9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97579"/>
            <a:ext cx="10515600" cy="327938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>
                <a:hlinkClick r:id="rId2"/>
              </a:rPr>
              <a:t>https://photos.app.goo.gl/bYtnH6PotKkAo6pJ6</a:t>
            </a:r>
            <a:endParaRPr lang="en-US" b="0" dirty="0">
              <a:effectLst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See the next slide for </a:t>
            </a:r>
            <a:r>
              <a:rPr lang="en-US" b="1" dirty="0"/>
              <a:t>an optional craft!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551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DA1FA-BF01-48B6-9B01-B6458A6E2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93" y="405319"/>
            <a:ext cx="10515600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Decorate 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Tsedakah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Box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 Make a Pouch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07B06-F0DA-4AC3-8EC8-5232A69AA6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93" y="2101342"/>
            <a:ext cx="6607434" cy="4756657"/>
          </a:xfrm>
        </p:spPr>
        <p:txBody>
          <a:bodyPr/>
          <a:lstStyle/>
          <a:p>
            <a:pPr marL="514350" indent="-514350">
              <a:buFont typeface="+mj-lt"/>
              <a:buAutoNum type="arabicParenR"/>
            </a:pPr>
            <a:r>
              <a:rPr lang="en-US" dirty="0"/>
              <a:t>Decorate your </a:t>
            </a:r>
            <a:r>
              <a:rPr lang="en-US" dirty="0" err="1"/>
              <a:t>Tsedakah</a:t>
            </a:r>
            <a:r>
              <a:rPr lang="en-US" dirty="0"/>
              <a:t> jar or box </a:t>
            </a:r>
            <a:br>
              <a:rPr lang="en-US" dirty="0"/>
            </a:br>
            <a:r>
              <a:rPr lang="en-US" dirty="0"/>
              <a:t>with stickers or paint.</a:t>
            </a:r>
          </a:p>
          <a:p>
            <a:pPr marL="514350" indent="-514350">
              <a:buFont typeface="+mj-lt"/>
              <a:buAutoNum type="arabicParenR"/>
            </a:pPr>
            <a:endParaRPr lang="en-US" dirty="0"/>
          </a:p>
          <a:p>
            <a:pPr marL="0" indent="0">
              <a:buNone/>
            </a:pPr>
            <a:r>
              <a:rPr lang="en-US" dirty="0"/>
              <a:t>	OR</a:t>
            </a:r>
          </a:p>
          <a:p>
            <a:pPr marL="0" indent="0">
              <a:buNone/>
            </a:pPr>
            <a:endParaRPr lang="en-US" dirty="0"/>
          </a:p>
          <a:p>
            <a:pPr marL="514350" indent="-514350">
              <a:buFont typeface="+mj-lt"/>
              <a:buAutoNum type="arabicParenR" startAt="2"/>
            </a:pPr>
            <a:r>
              <a:rPr lang="en-US" dirty="0"/>
              <a:t>Make a </a:t>
            </a:r>
            <a:r>
              <a:rPr lang="en-US" dirty="0" err="1"/>
              <a:t>Tsedakah</a:t>
            </a:r>
            <a:r>
              <a:rPr lang="en-US" dirty="0"/>
              <a:t> Pouch for your child to bring coins to Religious School in. Use Duct Tape and </a:t>
            </a:r>
            <a:r>
              <a:rPr lang="en-US" dirty="0" err="1"/>
              <a:t>velcro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See next slide...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D4D91C9B-5481-4BE0-9F51-42B4E918A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023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DDD27-1E3E-4C50-9FB2-9ADEAA740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AEC914-74F9-4A1B-9055-419F65612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62D705-16BD-46ED-8478-1DDA11EAE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" y="168275"/>
            <a:ext cx="111633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91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70">
            <a:extLst>
              <a:ext uri="{FF2B5EF4-FFF2-40B4-BE49-F238E27FC236}">
                <a16:creationId xmlns:a16="http://schemas.microsoft.com/office/drawing/2014/main" id="{2E614F1C-2D93-42D0-B229-768199449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403089" y="0"/>
            <a:ext cx="4788912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745CEA-2273-46C9-A248-4A3550164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4735" y="640081"/>
            <a:ext cx="3377183" cy="370889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Bye for Now!</a:t>
            </a:r>
            <a:br>
              <a:rPr lang="en-US" b="0" dirty="0">
                <a:effectLst/>
              </a:rPr>
            </a:br>
            <a:br>
              <a:rPr lang="en-US" dirty="0"/>
            </a:b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9D99A256-19F3-4659-A797-E9F9D319B8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4" r="-2" b="29811"/>
          <a:stretch/>
        </p:blipFill>
        <p:spPr bwMode="auto">
          <a:xfrm>
            <a:off x="20" y="10"/>
            <a:ext cx="753463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473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DF896D3-9BF2-4386-8068-B6E238467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025" y="328612"/>
            <a:ext cx="1102995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12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910BE-B568-4AD4-8235-2D236370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1A47C-1839-46F1-B95D-621B5982A9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FFF2DE-5568-4D31-81EB-1DFC25984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142875"/>
            <a:ext cx="11315700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560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6AD0B25-FED0-4E58-B317-54E025A36E12}"/>
              </a:ext>
            </a:extLst>
          </p:cNvPr>
          <p:cNvSpPr/>
          <p:nvPr/>
        </p:nvSpPr>
        <p:spPr>
          <a:xfrm>
            <a:off x="724778" y="809892"/>
            <a:ext cx="87693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0000"/>
                </a:solidFill>
                <a:latin typeface="Arial" panose="020B0604020202020204" pitchFamily="34" charset="0"/>
              </a:rPr>
              <a:t>Two things you’ll need before we start</a:t>
            </a:r>
            <a:endParaRPr lang="en-US"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557563-9969-4FC3-8C62-6DA105777515}"/>
              </a:ext>
            </a:extLst>
          </p:cNvPr>
          <p:cNvSpPr/>
          <p:nvPr/>
        </p:nvSpPr>
        <p:spPr>
          <a:xfrm>
            <a:off x="724778" y="2556823"/>
            <a:ext cx="1029986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</a:rPr>
              <a:t>--a small box or jar which can be used to collect coins for charity</a:t>
            </a:r>
            <a:endParaRPr lang="en-US" sz="2800" b="0" dirty="0">
              <a:effectLst/>
            </a:endParaRPr>
          </a:p>
          <a:p>
            <a:pPr indent="457200">
              <a:spcAft>
                <a:spcPts val="1600"/>
              </a:spcAft>
            </a:pP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</a:rPr>
              <a:t>(unless you have a </a:t>
            </a:r>
            <a:r>
              <a:rPr lang="en-US" sz="2800" dirty="0" err="1">
                <a:solidFill>
                  <a:srgbClr val="595959"/>
                </a:solidFill>
                <a:latin typeface="Arial" panose="020B0604020202020204" pitchFamily="34" charset="0"/>
              </a:rPr>
              <a:t>tsedakah</a:t>
            </a: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</a:rPr>
              <a:t> box or bank at home already)</a:t>
            </a:r>
            <a:endParaRPr lang="en-US" sz="2800" b="0" dirty="0">
              <a:effectLst/>
            </a:endParaRPr>
          </a:p>
          <a:p>
            <a:pPr>
              <a:spcAft>
                <a:spcPts val="1600"/>
              </a:spcAft>
            </a:pPr>
            <a:r>
              <a:rPr lang="en-US" sz="2800" dirty="0">
                <a:solidFill>
                  <a:srgbClr val="595959"/>
                </a:solidFill>
                <a:latin typeface="Arial" panose="020B0604020202020204" pitchFamily="34" charset="0"/>
              </a:rPr>
              <a:t>--some coins</a:t>
            </a:r>
            <a:endParaRPr lang="en-US" sz="2800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17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A3C84-6B4F-488F-95A5-C18C05487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1042" y="543669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Opening Rhyme: Old Mother Goose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BC5023-2DE9-4CA2-AEC0-9BD3788BA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91852" y="8900982"/>
            <a:ext cx="10515600" cy="4351338"/>
          </a:xfrm>
        </p:spPr>
        <p:txBody>
          <a:bodyPr/>
          <a:lstStyle/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2092C65-992F-4773-B1A6-402A5709DD99}"/>
              </a:ext>
            </a:extLst>
          </p:cNvPr>
          <p:cNvSpPr/>
          <p:nvPr/>
        </p:nvSpPr>
        <p:spPr>
          <a:xfrm>
            <a:off x="1084289" y="76178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999151-1E87-44A2-9895-CFFB240F1F8A}"/>
              </a:ext>
            </a:extLst>
          </p:cNvPr>
          <p:cNvSpPr/>
          <p:nvPr/>
        </p:nvSpPr>
        <p:spPr>
          <a:xfrm>
            <a:off x="597401" y="1626238"/>
            <a:ext cx="6096000" cy="545790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 close to your child, </a:t>
            </a:r>
            <a:b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can be on your lap or next to you.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the rhyme and hand motions </a:t>
            </a:r>
            <a:b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together with your child. 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600"/>
              </a:spcAft>
            </a:pP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know the rhymes, so they can teach you!</a:t>
            </a:r>
            <a:endParaRPr lang="en-US" sz="24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600"/>
              </a:spcAft>
            </a:pPr>
            <a:r>
              <a:rPr lang="en-US" sz="24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link for the video</a:t>
            </a:r>
            <a:r>
              <a:rPr lang="en-US" sz="2800" b="1" dirty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800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600"/>
              </a:spcAft>
            </a:pPr>
            <a:r>
              <a:rPr lang="en-US" sz="2400" u="sng" dirty="0">
                <a:solidFill>
                  <a:srgbClr val="0097A7"/>
                </a:solidFill>
                <a:latin typeface="Arial" panose="020B0604020202020204" pitchFamily="34" charset="0"/>
                <a:hlinkClick r:id="rId2"/>
              </a:rPr>
              <a:t>https://photos.app.goo.gl/a4ABYg2xJ1pozKJz5</a:t>
            </a:r>
            <a:r>
              <a:rPr lang="en-US" sz="2400" dirty="0">
                <a:solidFill>
                  <a:srgbClr val="595959"/>
                </a:solidFill>
                <a:latin typeface="Arial" panose="020B0604020202020204" pitchFamily="34" charset="0"/>
              </a:rPr>
              <a:t> </a:t>
            </a:r>
            <a:endParaRPr lang="en-US" sz="2400" b="0" dirty="0">
              <a:effectLst/>
            </a:endParaRPr>
          </a:p>
          <a:p>
            <a:br>
              <a:rPr lang="en-US" b="0" dirty="0">
                <a:effectLst/>
              </a:rPr>
            </a:br>
            <a:br>
              <a:rPr lang="en-US" b="0" dirty="0">
                <a:effectLst/>
              </a:rPr>
            </a:b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AFB7A4C-C2EB-4DBB-99E4-1AA68EF03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42"/>
          <a:stretch/>
        </p:blipFill>
        <p:spPr bwMode="auto">
          <a:xfrm>
            <a:off x="6881547" y="1462620"/>
            <a:ext cx="5148263" cy="4550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78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06D20D-8693-4753-8747-F107FB840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Goosey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Goosey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Gander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4E8C9-BE4F-4F9B-B49A-87B61A3EBC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195" y="2506662"/>
            <a:ext cx="11084626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>
                <a:hlinkClick r:id="rId2"/>
              </a:rPr>
              <a:t>https://drive.google.com/open?id=1GfMQiolpSREYU8QktRAlcXNj_8-H4Gtk</a:t>
            </a:r>
            <a:endParaRPr lang="en-US" u="sng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endParaRPr lang="en-US" u="sng" dirty="0"/>
          </a:p>
          <a:p>
            <a:pPr marL="0" indent="0">
              <a:buNone/>
            </a:pPr>
            <a:r>
              <a:rPr lang="en-US" sz="3600" b="1" dirty="0"/>
              <a:t>Give your child a big hug at the end!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78883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99017-AE66-4BF0-B39D-A4339D6C8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Little Train</a:t>
            </a:r>
            <a:br>
              <a:rPr lang="en-US" b="0" dirty="0">
                <a:effectLst/>
              </a:rPr>
            </a:b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78625-2FF6-4D9D-AB9C-BFA6D411CA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989" y="2506662"/>
            <a:ext cx="7213270" cy="4351338"/>
          </a:xfrm>
        </p:spPr>
        <p:txBody>
          <a:bodyPr/>
          <a:lstStyle/>
          <a:p>
            <a:pPr marL="0" indent="0">
              <a:buNone/>
            </a:pPr>
            <a:r>
              <a:rPr lang="en-US" u="sng" dirty="0">
                <a:hlinkClick r:id="rId2"/>
              </a:rPr>
              <a:t>https://photos.app.goo.gl/htga6V59zJmYttaK8</a:t>
            </a:r>
            <a:r>
              <a:rPr lang="en-US" dirty="0"/>
              <a:t> 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5A51A2EA-0C9D-49C3-B4E3-3840AAD0A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3737" y="0"/>
            <a:ext cx="5148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94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CEE8F-2C26-4109-819C-1B8D9F6AD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n-US" sz="4900" dirty="0" err="1"/>
              <a:t>HaRakevet</a:t>
            </a:r>
            <a:r>
              <a:rPr lang="en-US" sz="4900" dirty="0"/>
              <a:t> </a:t>
            </a:r>
            <a:r>
              <a:rPr lang="he-IL" sz="4900" dirty="0"/>
              <a:t>הרכבת</a:t>
            </a:r>
            <a:br>
              <a:rPr lang="he-IL" sz="4900" b="0" dirty="0">
                <a:effectLst/>
              </a:rPr>
            </a:br>
            <a:br>
              <a:rPr lang="he-IL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D23CC1-65EA-472A-A5C9-EA3E935D5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600" dirty="0"/>
              <a:t>And a Hebrew version:</a:t>
            </a:r>
          </a:p>
          <a:p>
            <a:pPr marL="0" indent="0">
              <a:buNone/>
            </a:pPr>
            <a:endParaRPr lang="en-US" sz="3600" b="0" dirty="0">
              <a:effectLst/>
            </a:endParaRPr>
          </a:p>
          <a:p>
            <a:pPr marL="0" indent="0">
              <a:buNone/>
            </a:pPr>
            <a:r>
              <a:rPr lang="en-US" sz="3600" u="sng" dirty="0">
                <a:hlinkClick r:id="rId2"/>
              </a:rPr>
              <a:t>https://photos.app.goo.gl/bfCEKVuTadZcTbDL6</a:t>
            </a:r>
            <a:endParaRPr lang="en-US" sz="3600" b="0" dirty="0">
              <a:effectLst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017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48443-2775-45A0-B040-4B581BE4F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My Face Is 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29B840-D9F5-488E-BFED-AC5FEEF04E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7315" cy="4351338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Your children have added to this rhyme, at the end! </a:t>
            </a:r>
            <a:endParaRPr lang="en-US" sz="3200" b="0" dirty="0">
              <a:effectLst/>
            </a:endParaRPr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0325E61E-CE7E-48EA-86EE-4187A959A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69927">
            <a:off x="7385154" y="533519"/>
            <a:ext cx="4056588" cy="5192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987D0E-66CC-4908-B1A3-11FB45034818}"/>
              </a:ext>
            </a:extLst>
          </p:cNvPr>
          <p:cNvSpPr/>
          <p:nvPr/>
        </p:nvSpPr>
        <p:spPr>
          <a:xfrm>
            <a:off x="-1" y="6254073"/>
            <a:ext cx="10897849" cy="1405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lang="en-US" sz="2400" u="sng" dirty="0">
                <a:solidFill>
                  <a:srgbClr val="0097A7"/>
                </a:solidFill>
                <a:latin typeface="Arial" panose="020B0604020202020204" pitchFamily="34" charset="0"/>
                <a:hlinkClick r:id="rId3"/>
              </a:rPr>
              <a:t>https://drive.google.com/open?id=1SDsAFA3U3PTKt_ZoaFolVR68G70jczUQ</a:t>
            </a:r>
            <a:endParaRPr lang="en-US" sz="2400" b="0" dirty="0">
              <a:effectLst/>
            </a:endParaRPr>
          </a:p>
          <a:p>
            <a:br>
              <a:rPr lang="en-US" sz="2400" dirty="0"/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33080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485</Words>
  <Application>Microsoft Office PowerPoint</Application>
  <PresentationFormat>Widescreen</PresentationFormat>
  <Paragraphs>72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Opening Rhyme: Old Mother Goose </vt:lpstr>
      <vt:lpstr>Goosey Goosey Gander</vt:lpstr>
      <vt:lpstr>The Little Train  </vt:lpstr>
      <vt:lpstr>HaRakevet הרכבת  </vt:lpstr>
      <vt:lpstr>My Face Is Round</vt:lpstr>
      <vt:lpstr>A Book!</vt:lpstr>
      <vt:lpstr>Alef Bet Yoga</vt:lpstr>
      <vt:lpstr>   Alef                           א </vt:lpstr>
      <vt:lpstr>Family Activity: Tsedakah Giving </vt:lpstr>
      <vt:lpstr>Closing Song:We’re So Happy  That Everyone Was Here! </vt:lpstr>
      <vt:lpstr>Decorate a Tsedakah Box  or Make a Pouch</vt:lpstr>
      <vt:lpstr>PowerPoint Presentation</vt:lpstr>
      <vt:lpstr>Bye for Now!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Betsy Diamant-Cohen</dc:creator>
  <cp:lastModifiedBy>Betsy Diamant-Cohen</cp:lastModifiedBy>
  <cp:revision>1</cp:revision>
  <dcterms:created xsi:type="dcterms:W3CDTF">2020-03-29T22:04:39Z</dcterms:created>
  <dcterms:modified xsi:type="dcterms:W3CDTF">2020-03-29T22:05:04Z</dcterms:modified>
</cp:coreProperties>
</file>