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8" r:id="rId14"/>
    <p:sldId id="269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5719-4F5A-4BBE-9985-ECCB7B90D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FA7AD-8009-4163-ACAF-DCC4639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93CC-7613-415D-AF2F-39C1FBE5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6D50A-F3A9-41FA-96AB-90952EF4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3A945-C332-4B4E-A429-D1543A70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0777-C647-4C4D-AB02-AE103D40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C5AFF-6CAF-4351-878D-31C73AA58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5522-6830-491D-A798-528701A2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E5AC5-9DE1-469D-A0BF-9DE0F28D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307C-8958-4CB4-871F-4DA824F7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E6DBC-8308-4621-9D31-666CFD30C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A919B-DDA7-4839-A43F-20B587F6E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73BBF-7DAB-4454-A6C3-A4DFBBBB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9615E-6C7A-4746-9F04-F1DDFA09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03BF-B722-4D4C-8F18-F31542C8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4307-2719-4CB6-A628-56565B49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5022-6E1F-494A-8D5F-2BA6D51ED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6873-C638-4BE7-870A-891699A6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3FBE0-E07F-4F0D-9996-6976B1AD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7D9FE-9F7D-4597-8A7D-A27CD039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B704-3CA1-405C-B2AA-3F54E358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5DAEF-EB42-43AA-A37D-18CCBF69D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B265-00BF-4581-B8A4-9F177116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D7EE-7DB8-4D15-84A7-71CF97B5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4EFF-5850-4815-98B4-16054B93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DE77-4984-4E9A-9A54-0F2BFB69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86AC-5E49-442B-9B28-62402A1CE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147E9-0DD4-4F21-AEFD-332EBD13A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F8CBC-58A9-4063-98FB-661DEF88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8CA3F-B0D5-4735-B39A-EACD9929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26C60-B3F7-472C-86D2-A9373DBC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456D-1A3C-4DE5-9EF5-40A77CDC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62626-90D0-4414-A87C-2F6809D48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B3D4-968A-4823-9019-82BF2A865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6EAC4-7430-4049-83C6-A384A7D4D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1A465-3735-4A94-92F6-A8B450DEA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C1BD-CCF9-4FB9-AB24-E952EE85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F76F7-EA0E-4597-8C61-33E20CF4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AA5B1-887C-4CFB-A67D-E8CC25CA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0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6CE0-5063-453F-BB13-0D8128FD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67810-A090-4290-A5B5-3C8813C5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BB0FE-CD7C-4548-A5A5-AC4256D9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47EB4-9E61-4FC2-BEC1-741132E8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D9D8B-2BBC-4F83-93DB-EF0148BB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6D9AB-5A54-4955-8109-4FD2DE07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39B4-DD00-483D-89A9-8BCF631D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2E56-7646-4E63-BB1A-7938BDD3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F7E4-CD4C-4DFC-8CA2-48B904A94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2B94B-B4A9-43CA-B000-562DB379A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7D556-F07C-436A-A97C-670CFC4C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6FDBE-94D2-42E9-BC17-7A1E529C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7721E-C127-461B-BDEB-3285172A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E856-4C99-4F22-965E-90CB10C8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D790A-8DBD-4D19-AB21-AA61297B2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1089C-5ED6-4E6B-81D9-66E29D762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FF424-E995-43BE-A5D6-1A442D8B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E73C9-B96C-4519-B51F-47ED246A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0DF94-8FDE-468A-9796-5456154F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06558-D03B-44EA-935F-774106D6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27D3D-2577-47B3-B561-299BC5813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F7F1-B979-4ECA-99FB-620EF4A42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29FD-B4AD-4EBA-A0AD-4723F4469AC8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3F47B-97F3-4BC1-92A2-98227D9EB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8B59A-8464-4FA4-9446-6E73559B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35A2-DE2E-47A5-B543-E31FECED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OVymvu71n7r0nAqBHoQIoBMjW_150jC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_jH2OPM6gu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app.goo.gl/bYtnH6PotKkAo6pJ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hotos.app.goo.gl/a4ABYg2xJ1pozKJz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GfMQiolpSREYU8QktRAlcXNj_8-H4Gt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hotos.app.goo.gl/htga6V59zJmYttaK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app.goo.gl/bfCEKVuTadZcTbDL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SDsAFA3U3PTKt_ZoaFolVR68G70jczU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5758-07A7-4032-A080-D8C693AD1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53D6A-A02C-462D-8E6E-3A5F7B9B2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056B7-EF54-4451-A716-1B2EC0BE738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7EF02-859F-45B9-878F-0783F29C178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CACDF8-3B8A-4FA0-AEF1-0B9C2CB8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8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3852-818D-4BBA-8FFD-8401A82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 Book!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A6E68A8-5815-4CD6-ACD7-089BE8E8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34699"/>
            <a:ext cx="5439742" cy="41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E57E4B-822D-4CB5-9414-C2E68C6D6E83}"/>
              </a:ext>
            </a:extLst>
          </p:cNvPr>
          <p:cNvSpPr/>
          <p:nvPr/>
        </p:nvSpPr>
        <p:spPr>
          <a:xfrm>
            <a:off x="609599" y="6169708"/>
            <a:ext cx="1127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97A7"/>
                </a:solidFill>
                <a:latin typeface="Arial" panose="020B0604020202020204" pitchFamily="34" charset="0"/>
                <a:hlinkClick r:id="rId3"/>
              </a:rPr>
              <a:t>https://drive.google.com/open?id=1OVymvu71n7r0nAqBHoQIoBMjW_150jCq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764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12E1-A9DF-41B6-ABCF-57D1E3E0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6" y="5960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Alef Bet Yoga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28439-AC73-456C-8DBD-7A834BC0D36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9E361B8-F9C6-447D-BBF4-F7717E0B2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44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8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A03A-7C32-467D-A68F-66FD7456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1886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  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Alef</a:t>
            </a:r>
            <a:r>
              <a:rPr lang="en-US" sz="4800" dirty="0"/>
              <a:t>                           </a:t>
            </a:r>
            <a:r>
              <a:rPr lang="he-IL" sz="4800" dirty="0"/>
              <a:t>א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63BE-0744-4D26-887F-AAE5705F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67" y="1809028"/>
            <a:ext cx="66853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Alef is the first letter of the Hebrew alphabet</a:t>
            </a:r>
          </a:p>
          <a:p>
            <a:pPr marL="0" indent="0">
              <a:buNone/>
            </a:pP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it has the sound of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aaahhhh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 in the word Alef (say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Aaaahhh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lifff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pose for Alef is Triangle Pose</a:t>
            </a:r>
          </a:p>
          <a:p>
            <a:pPr marL="0" indent="0">
              <a:buNone/>
            </a:pP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Here is a video of a kid teaching Triangle Pose: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https://www.youtube.com/watch?v=_jH2OPM6guU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99E77B5-49CB-45F0-9DFB-4776CFAC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6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2284-F65A-4179-84CF-787BF795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55969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Activity: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Tsedakah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F34C-ABF6-4B9C-A694-B0BC258B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374362"/>
            <a:ext cx="10515600" cy="54836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do not have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tsedakah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(charity) box for coins,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find a jar or other small box to use. 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get some coins! </a:t>
            </a:r>
          </a:p>
          <a:p>
            <a:pPr marL="0" indent="0">
              <a:spcAft>
                <a:spcPts val="1800"/>
              </a:spcAft>
              <a:buNone/>
            </a:pP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Discuss together where you’d like the money to go,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as: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help people who don’t have enough food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help the environment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help people who had to leave their country due to war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Now, have your child add the coins to the jar or box. 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Give your child a big round of applause! </a:t>
            </a: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E7DAAC-22C7-4DE9-858E-6F29D67E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52" y="0"/>
            <a:ext cx="32622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7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D071-01C2-4086-AB2D-B40093B5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306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Closing </a:t>
            </a:r>
            <a:r>
              <a:rPr lang="en-US" sz="5300" dirty="0" err="1">
                <a:latin typeface="Arial" panose="020B0604020202020204" pitchFamily="34" charset="0"/>
                <a:cs typeface="Arial" panose="020B0604020202020204" pitchFamily="34" charset="0"/>
              </a:rPr>
              <a:t>Song:We’re</a:t>
            </a: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 So Happy </a:t>
            </a:r>
            <a:b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That Everyone Was Here!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30CF-BD47-4034-A10C-0E27848EF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7579"/>
            <a:ext cx="10515600" cy="3279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https://photos.app.goo.gl/bYtnH6PotKkAo6pJ6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the next slide for </a:t>
            </a:r>
            <a:r>
              <a:rPr lang="en-US" b="1" dirty="0"/>
              <a:t>an optional craft!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A1FA-BF01-48B6-9B01-B6458A6E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93" y="405319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Decorate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Tsedakah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Box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Make a Pouch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7B06-F0DA-4AC3-8EC8-5232A69A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93" y="2101342"/>
            <a:ext cx="6607434" cy="4756657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Decorate your </a:t>
            </a:r>
            <a:r>
              <a:rPr lang="en-US" dirty="0" err="1"/>
              <a:t>Tsedakah</a:t>
            </a:r>
            <a:r>
              <a:rPr lang="en-US" dirty="0"/>
              <a:t> jar or box </a:t>
            </a:r>
            <a:br>
              <a:rPr lang="en-US" dirty="0"/>
            </a:br>
            <a:r>
              <a:rPr lang="en-US" dirty="0"/>
              <a:t>with stickers or paint.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OR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arenR" startAt="2"/>
            </a:pPr>
            <a:r>
              <a:rPr lang="en-US" dirty="0"/>
              <a:t>Make a </a:t>
            </a:r>
            <a:r>
              <a:rPr lang="en-US" dirty="0" err="1"/>
              <a:t>Tsedakah</a:t>
            </a:r>
            <a:r>
              <a:rPr lang="en-US" dirty="0"/>
              <a:t> Pouch for your child to bring coins to Religious School in. Use Duct Tape and </a:t>
            </a:r>
            <a:r>
              <a:rPr lang="en-US" dirty="0" err="1"/>
              <a:t>velcro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See next slide...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4D91C9B-5481-4BE0-9F51-42B4E918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2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DD27-1E3E-4C50-9FB2-9ADEAA74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C914-74F9-4A1B-9055-419F6561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2D705-16BD-46ED-8478-1DDA11EAE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8275"/>
            <a:ext cx="111633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9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45CEA-2273-46C9-A248-4A355016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Bye for Now!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D99A256-19F3-4659-A797-E9F9D319B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r="-2" b="2981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7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96D3-9BF2-4386-8068-B6E238467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28612"/>
            <a:ext cx="110299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10BE-B568-4AD4-8235-2D236370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A47C-1839-46F1-B95D-621B5982A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FF2DE-5568-4D31-81EB-1DFC2598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42875"/>
            <a:ext cx="113157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AD0B25-FED0-4E58-B317-54E025A36E12}"/>
              </a:ext>
            </a:extLst>
          </p:cNvPr>
          <p:cNvSpPr/>
          <p:nvPr/>
        </p:nvSpPr>
        <p:spPr>
          <a:xfrm>
            <a:off x="724778" y="809892"/>
            <a:ext cx="8769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Two things you’ll need before we start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57563-9969-4FC3-8C62-6DA105777515}"/>
              </a:ext>
            </a:extLst>
          </p:cNvPr>
          <p:cNvSpPr/>
          <p:nvPr/>
        </p:nvSpPr>
        <p:spPr>
          <a:xfrm>
            <a:off x="724778" y="2556823"/>
            <a:ext cx="10299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</a:rPr>
              <a:t>--a small box or jar which can be used to collect coins for charity</a:t>
            </a:r>
            <a:endParaRPr lang="en-US" sz="2800" b="0" dirty="0">
              <a:effectLst/>
            </a:endParaRPr>
          </a:p>
          <a:p>
            <a:pPr indent="457200">
              <a:spcAft>
                <a:spcPts val="1600"/>
              </a:spcAft>
            </a:pPr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</a:rPr>
              <a:t>(unless you have a </a:t>
            </a:r>
            <a:r>
              <a:rPr lang="en-US" sz="2800" dirty="0" err="1">
                <a:solidFill>
                  <a:srgbClr val="595959"/>
                </a:solidFill>
                <a:latin typeface="Arial" panose="020B0604020202020204" pitchFamily="34" charset="0"/>
              </a:rPr>
              <a:t>tsedakah</a:t>
            </a:r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</a:rPr>
              <a:t> box or bank at home already)</a:t>
            </a:r>
            <a:endParaRPr lang="en-US" sz="2800" b="0" dirty="0">
              <a:effectLst/>
            </a:endParaRPr>
          </a:p>
          <a:p>
            <a:pPr>
              <a:spcAft>
                <a:spcPts val="1600"/>
              </a:spcAft>
            </a:pPr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</a:rPr>
              <a:t>--some coins</a:t>
            </a:r>
            <a:endParaRPr lang="en-US" sz="28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1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3C84-6B4F-488F-95A5-C18C0548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42" y="5436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Opening Rhyme: Old Mother Goose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5023-2DE9-4CA2-AEC0-9BD3788B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852" y="8900982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92C65-992F-4773-B1A6-402A5709DD99}"/>
              </a:ext>
            </a:extLst>
          </p:cNvPr>
          <p:cNvSpPr/>
          <p:nvPr/>
        </p:nvSpPr>
        <p:spPr>
          <a:xfrm>
            <a:off x="1084289" y="7617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99151-1E87-44A2-9895-CFFB240F1F8A}"/>
              </a:ext>
            </a:extLst>
          </p:cNvPr>
          <p:cNvSpPr/>
          <p:nvPr/>
        </p:nvSpPr>
        <p:spPr>
          <a:xfrm>
            <a:off x="597401" y="1626238"/>
            <a:ext cx="6096000" cy="54579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600"/>
              </a:spcAft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 close to your child, </a:t>
            </a:r>
            <a:b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be on your lap or next to you.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rhyme and hand motions </a:t>
            </a:r>
            <a:b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with your child. 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the rhymes, so they can teach you!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link for the video</a:t>
            </a: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en-US" sz="2400" u="sng" dirty="0">
                <a:solidFill>
                  <a:srgbClr val="0097A7"/>
                </a:solidFill>
                <a:latin typeface="Arial" panose="020B0604020202020204" pitchFamily="34" charset="0"/>
                <a:hlinkClick r:id="rId2"/>
              </a:rPr>
              <a:t>https://photos.app.goo.gl/a4ABYg2xJ1pozKJz5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endParaRPr lang="en-US" sz="2400" b="0" dirty="0"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FB7A4C-C2EB-4DBB-99E4-1AA68EF03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2"/>
          <a:stretch/>
        </p:blipFill>
        <p:spPr bwMode="auto">
          <a:xfrm>
            <a:off x="6881547" y="1462620"/>
            <a:ext cx="5148263" cy="45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8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D20D-8693-4753-8747-F107FB84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Goosey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Goosey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E8C9-BE4F-4F9B-B49A-87B61A3E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95" y="2506662"/>
            <a:ext cx="11084626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https://drive.google.com/open?id=1GfMQiolpSREYU8QktRAlcXNj_8-H4Gtk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3600" b="1" dirty="0"/>
              <a:t>Give your child a big hug at the end!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888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9017-AE66-4BF0-B39D-A4339D6C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Little Train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78625-2FF6-4D9D-AB9C-BFA6D411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89" y="2506662"/>
            <a:ext cx="721327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https://photos.app.goo.gl/htga6V59zJmYttaK8</a:t>
            </a:r>
            <a:r>
              <a:rPr lang="en-US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51A2EA-0C9D-49C3-B4E3-3840AAD0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7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9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EE8F-2C26-4109-819C-1B8D9F6A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err="1"/>
              <a:t>HaRakevet</a:t>
            </a:r>
            <a:r>
              <a:rPr lang="en-US" sz="4900" dirty="0"/>
              <a:t> </a:t>
            </a:r>
            <a:r>
              <a:rPr lang="he-IL" sz="4900" dirty="0"/>
              <a:t>הרכבת</a:t>
            </a:r>
            <a:br>
              <a:rPr lang="he-IL" sz="4900" b="0" dirty="0">
                <a:effectLst/>
              </a:rPr>
            </a:br>
            <a:br>
              <a:rPr lang="he-I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3CC1-65EA-472A-A5C9-EA3E935D5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And a Hebrew version:</a:t>
            </a:r>
          </a:p>
          <a:p>
            <a:pPr marL="0" indent="0">
              <a:buNone/>
            </a:pPr>
            <a:endParaRPr lang="en-US" sz="3600" b="0" dirty="0">
              <a:effectLst/>
            </a:endParaRPr>
          </a:p>
          <a:p>
            <a:pPr marL="0" indent="0">
              <a:buNone/>
            </a:pPr>
            <a:r>
              <a:rPr lang="en-US" sz="3600" u="sng" dirty="0">
                <a:hlinkClick r:id="rId2"/>
              </a:rPr>
              <a:t>https://photos.app.goo.gl/bfCEKVuTadZcTbDL6</a:t>
            </a:r>
            <a:endParaRPr lang="en-US" sz="3600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1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8443-2775-45A0-B040-4B581BE4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Face Is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9B840-D9F5-488E-BFED-AC5FEEF0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731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Your children have added to this rhyme, at the end! 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25E61E-CE7E-48EA-86EE-4187A959A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9927">
            <a:off x="7385154" y="533519"/>
            <a:ext cx="4056588" cy="51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987D0E-66CC-4908-B1A3-11FB45034818}"/>
              </a:ext>
            </a:extLst>
          </p:cNvPr>
          <p:cNvSpPr/>
          <p:nvPr/>
        </p:nvSpPr>
        <p:spPr>
          <a:xfrm>
            <a:off x="-1" y="6254073"/>
            <a:ext cx="10897849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400" u="sng" dirty="0">
                <a:solidFill>
                  <a:srgbClr val="0097A7"/>
                </a:solidFill>
                <a:latin typeface="Arial" panose="020B0604020202020204" pitchFamily="34" charset="0"/>
                <a:hlinkClick r:id="rId3"/>
              </a:rPr>
              <a:t>https://drive.google.com/open?id=1SDsAFA3U3PTKt_ZoaFolVR68G70jczUQ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080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Opening Rhyme: Old Mother Goose </vt:lpstr>
      <vt:lpstr>Goosey Goosey Gander</vt:lpstr>
      <vt:lpstr>The Little Train  </vt:lpstr>
      <vt:lpstr>HaRakevet הרכבת  </vt:lpstr>
      <vt:lpstr>My Face Is Round</vt:lpstr>
      <vt:lpstr>A Book!</vt:lpstr>
      <vt:lpstr>Alef Bet Yoga</vt:lpstr>
      <vt:lpstr>   Alef                           א </vt:lpstr>
      <vt:lpstr>Family Activity: Tsedakah Giving </vt:lpstr>
      <vt:lpstr>Closing Song:We’re So Happy  That Everyone Was Here! </vt:lpstr>
      <vt:lpstr>Decorate a Tsedakah Box  or Make a Pouch</vt:lpstr>
      <vt:lpstr>PowerPoint Presentation</vt:lpstr>
      <vt:lpstr>Bye for Now!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Diamant-Cohen</dc:creator>
  <cp:lastModifiedBy>Betsy Diamant-Cohen</cp:lastModifiedBy>
  <cp:revision>1</cp:revision>
  <dcterms:created xsi:type="dcterms:W3CDTF">2020-03-29T22:04:39Z</dcterms:created>
  <dcterms:modified xsi:type="dcterms:W3CDTF">2020-03-29T22:05:04Z</dcterms:modified>
</cp:coreProperties>
</file>